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52E6C6-BD28-41C2-BF9D-3EC750A76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D6E5951-878F-6F04-4BB0-4FD2C4D89A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CCD24D-10A1-10A0-0CF0-A572D3A22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3283A-18C9-4048-A38A-A0A0BEE348B5}" type="datetimeFigureOut">
              <a:rPr lang="fr-FR" smtClean="0"/>
              <a:t>24/07/2024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435DB1-D31B-3A67-245E-E07BB5EAF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611CE5-288A-F2EB-EB3E-610C2C109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A1BA-5F5D-4AA5-AC96-66EB4EE14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1981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C25C79-FA16-2793-CD52-01E80FFCE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77729B-72B1-AEE9-732B-4CE9FBF9D1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AC03BC-DA40-7DC7-7386-119082A9F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3283A-18C9-4048-A38A-A0A0BEE348B5}" type="datetimeFigureOut">
              <a:rPr lang="fr-FR" smtClean="0"/>
              <a:t>24/07/2024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05F941-476C-57DD-62A4-0B9020951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8FE227-2163-4482-30D1-622177A1B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A1BA-5F5D-4AA5-AC96-66EB4EE14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808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BC207-F2DA-E8E0-32C2-1EC915F84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19F4ECF-2FCA-CF14-2075-76778E46F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DA0987-AFE8-28DB-8429-5A8D8545D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3283A-18C9-4048-A38A-A0A0BEE348B5}" type="datetimeFigureOut">
              <a:rPr lang="fr-FR" smtClean="0"/>
              <a:t>24/07/2024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FDEBA0-967B-4E00-DFFB-ED5339891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0DBFB0-3506-A0F4-96BB-3E00D5233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A1BA-5F5D-4AA5-AC96-66EB4EE14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0149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C99239-2C88-D2CC-2491-4F12DB09C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377D71-21D2-ED3E-A00B-1F74D60C0E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CCBD9F-D0D2-F439-8B2C-6EC4B57D8B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2E27B4C-ACA4-7071-28A8-617D4B35A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3283A-18C9-4048-A38A-A0A0BEE348B5}" type="datetimeFigureOut">
              <a:rPr lang="fr-FR" smtClean="0"/>
              <a:t>24/07/2024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EB979AF-34B8-FC16-0911-68BBBD5B9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7EB842F-E0B1-FA15-154A-3E80E1D0B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A1BA-5F5D-4AA5-AC96-66EB4EE14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65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7BF5CF-F22A-FB00-66C2-73BCA2B85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00635C-45C5-2A85-9CB3-7FE6D6E61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33AAD3-68F4-4B82-F85D-5EAD49A4D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C975962-2096-F5EC-71D4-57F8A06307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6E47E91-2AA3-EA87-6A33-2D1CB583C5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BA706A1-DF98-B739-F981-CBBEDEE42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3283A-18C9-4048-A38A-A0A0BEE348B5}" type="datetimeFigureOut">
              <a:rPr lang="fr-FR" smtClean="0"/>
              <a:t>24/07/2024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18333D2-644F-11D0-3816-BD4292A56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9DC976-18E8-E3A2-B649-D6F8E22F5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A1BA-5F5D-4AA5-AC96-66EB4EE14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669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EC54C4-51F6-873E-1D3A-8A27EE371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703E4F4-C669-62FE-AA30-1BC833544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3283A-18C9-4048-A38A-A0A0BEE348B5}" type="datetimeFigureOut">
              <a:rPr lang="fr-FR" smtClean="0"/>
              <a:t>24/07/2024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8613683-0A9F-C54B-FBEE-ED7F859C0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A886F0-ED9B-88DB-971B-C0A2FC055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A1BA-5F5D-4AA5-AC96-66EB4EE14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1260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5852A78-CF36-AB88-014B-0D86F87F1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3283A-18C9-4048-A38A-A0A0BEE348B5}" type="datetimeFigureOut">
              <a:rPr lang="fr-FR" smtClean="0"/>
              <a:t>24/07/2024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A254DE2-4FA6-1224-DBAA-6C989FE99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59E8F7-5A79-DBE8-298D-8DEE0367F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A1BA-5F5D-4AA5-AC96-66EB4EE14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3185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2E88F3-9763-1146-517E-10F9BFDB0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2EA543-0EB3-181B-1107-9966AED4D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BC9B34-C44B-EFA1-EE5B-6090302966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6EFF7D-647E-6403-4978-0C43B30CC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3283A-18C9-4048-A38A-A0A0BEE348B5}" type="datetimeFigureOut">
              <a:rPr lang="fr-FR" smtClean="0"/>
              <a:t>24/07/2024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8288BE8-70B3-CF98-2E87-452B8BF61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142697-E781-29DB-CACA-79BD4ADB9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A1BA-5F5D-4AA5-AC96-66EB4EE14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34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6A1820-D04D-85BB-04E4-A0EC71CD6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751A7C0-12CA-EDF1-03A9-35925C1018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2AE272-D684-BEDF-2DAC-B0706E08F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F9EE634-E2A3-1FA1-9819-9B54975CB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3283A-18C9-4048-A38A-A0A0BEE348B5}" type="datetimeFigureOut">
              <a:rPr lang="fr-FR" smtClean="0"/>
              <a:t>24/07/2024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639905-D3A8-400A-8087-D4484F77A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CDA234-4827-3255-132A-D6B842C96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A1BA-5F5D-4AA5-AC96-66EB4EE14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6209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533D84-9852-4D85-DF63-EF38428F1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7BCC6B4-427C-74F0-1DFE-9019D87D4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935FED-A0D8-4E39-C5CA-8773FBEED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3283A-18C9-4048-A38A-A0A0BEE348B5}" type="datetimeFigureOut">
              <a:rPr lang="fr-FR" smtClean="0"/>
              <a:t>24/07/2024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E91982-D9D8-E946-DD74-4CDB66A4F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04EC8D-E9BB-9C21-2D97-58917B439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A1BA-5F5D-4AA5-AC96-66EB4EE14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782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F5F537F-2A59-9602-92DD-030A74DAB1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F2E1D6B-9046-41EA-C452-1652A87C4A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3B27BB-105A-E95E-20BA-A3AC62EED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3283A-18C9-4048-A38A-A0A0BEE348B5}" type="datetimeFigureOut">
              <a:rPr lang="fr-FR" smtClean="0"/>
              <a:t>24/07/2024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E16DB3-EF8E-8837-D825-71255887F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B85BBD-4F26-3DB8-D6F3-D93F6DBCB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6A1BA-5F5D-4AA5-AC96-66EB4EE14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7669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1697CF0-1A13-CE99-9A4C-38191640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E415BC-20CF-3363-6198-C1FB9B476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658F9C-EB04-D2C2-6CE7-2C36A68AD0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3283A-18C9-4048-A38A-A0A0BEE348B5}" type="datetimeFigureOut">
              <a:rPr lang="fr-FR" smtClean="0"/>
              <a:t>24/07/2024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8D6B12-B972-7CAD-EF19-2830ED9E4B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974FC1-FE70-13A2-5767-11129EDCF5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6A1BA-5F5D-4AA5-AC96-66EB4EE14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66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 71">
            <a:extLst>
              <a:ext uri="{FF2B5EF4-FFF2-40B4-BE49-F238E27FC236}">
                <a16:creationId xmlns:a16="http://schemas.microsoft.com/office/drawing/2014/main" id="{28605926-076F-4E23-7400-7FEF2255D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165759" y="96968"/>
            <a:ext cx="2374130" cy="158359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EDE16CF-6ED7-188D-AF72-D56F0B77927B}"/>
              </a:ext>
            </a:extLst>
          </p:cNvPr>
          <p:cNvSpPr txBox="1"/>
          <p:nvPr/>
        </p:nvSpPr>
        <p:spPr>
          <a:xfrm>
            <a:off x="237092" y="292230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75" name="Image 74">
            <a:extLst>
              <a:ext uri="{FF2B5EF4-FFF2-40B4-BE49-F238E27FC236}">
                <a16:creationId xmlns:a16="http://schemas.microsoft.com/office/drawing/2014/main" id="{1622B860-4CAE-F99E-E36E-8903FCC224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2797409" y="96968"/>
            <a:ext cx="2374130" cy="1583590"/>
          </a:xfrm>
          <a:prstGeom prst="rect">
            <a:avLst/>
          </a:prstGeom>
        </p:spPr>
      </p:pic>
      <p:sp>
        <p:nvSpPr>
          <p:cNvPr id="76" name="ZoneTexte 75">
            <a:extLst>
              <a:ext uri="{FF2B5EF4-FFF2-40B4-BE49-F238E27FC236}">
                <a16:creationId xmlns:a16="http://schemas.microsoft.com/office/drawing/2014/main" id="{8779280A-D06D-1576-A9D6-5E7701D1ECB2}"/>
              </a:ext>
            </a:extLst>
          </p:cNvPr>
          <p:cNvSpPr txBox="1"/>
          <p:nvPr/>
        </p:nvSpPr>
        <p:spPr>
          <a:xfrm>
            <a:off x="2868742" y="292230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77" name="Image 76">
            <a:extLst>
              <a:ext uri="{FF2B5EF4-FFF2-40B4-BE49-F238E27FC236}">
                <a16:creationId xmlns:a16="http://schemas.microsoft.com/office/drawing/2014/main" id="{A37842B6-AE68-7257-ED3B-A28438A99D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5429059" y="96968"/>
            <a:ext cx="2374130" cy="1583590"/>
          </a:xfrm>
          <a:prstGeom prst="rect">
            <a:avLst/>
          </a:prstGeom>
        </p:spPr>
      </p:pic>
      <p:sp>
        <p:nvSpPr>
          <p:cNvPr id="78" name="ZoneTexte 77">
            <a:extLst>
              <a:ext uri="{FF2B5EF4-FFF2-40B4-BE49-F238E27FC236}">
                <a16:creationId xmlns:a16="http://schemas.microsoft.com/office/drawing/2014/main" id="{EA40E621-BD66-74B1-B5B5-A466ED3DD5AD}"/>
              </a:ext>
            </a:extLst>
          </p:cNvPr>
          <p:cNvSpPr txBox="1"/>
          <p:nvPr/>
        </p:nvSpPr>
        <p:spPr>
          <a:xfrm>
            <a:off x="5500392" y="292230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79" name="Image 78">
            <a:extLst>
              <a:ext uri="{FF2B5EF4-FFF2-40B4-BE49-F238E27FC236}">
                <a16:creationId xmlns:a16="http://schemas.microsoft.com/office/drawing/2014/main" id="{59034384-A510-8C15-AB31-97552E58C8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5357726" y="96968"/>
            <a:ext cx="2374130" cy="1583590"/>
          </a:xfrm>
          <a:prstGeom prst="rect">
            <a:avLst/>
          </a:prstGeom>
        </p:spPr>
      </p:pic>
      <p:sp>
        <p:nvSpPr>
          <p:cNvPr id="80" name="ZoneTexte 79">
            <a:extLst>
              <a:ext uri="{FF2B5EF4-FFF2-40B4-BE49-F238E27FC236}">
                <a16:creationId xmlns:a16="http://schemas.microsoft.com/office/drawing/2014/main" id="{E9557387-A89E-A03E-D98D-2164F198E254}"/>
              </a:ext>
            </a:extLst>
          </p:cNvPr>
          <p:cNvSpPr txBox="1"/>
          <p:nvPr/>
        </p:nvSpPr>
        <p:spPr>
          <a:xfrm>
            <a:off x="5429059" y="292230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81" name="Image 80">
            <a:extLst>
              <a:ext uri="{FF2B5EF4-FFF2-40B4-BE49-F238E27FC236}">
                <a16:creationId xmlns:a16="http://schemas.microsoft.com/office/drawing/2014/main" id="{472333EB-20D3-6DCC-20D9-71A30A44BC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8048139" y="96968"/>
            <a:ext cx="2374130" cy="1583590"/>
          </a:xfrm>
          <a:prstGeom prst="rect">
            <a:avLst/>
          </a:prstGeom>
        </p:spPr>
      </p:pic>
      <p:sp>
        <p:nvSpPr>
          <p:cNvPr id="82" name="ZoneTexte 81">
            <a:extLst>
              <a:ext uri="{FF2B5EF4-FFF2-40B4-BE49-F238E27FC236}">
                <a16:creationId xmlns:a16="http://schemas.microsoft.com/office/drawing/2014/main" id="{CA6D13A3-BBBC-D27C-C650-9123095B5EA8}"/>
              </a:ext>
            </a:extLst>
          </p:cNvPr>
          <p:cNvSpPr txBox="1"/>
          <p:nvPr/>
        </p:nvSpPr>
        <p:spPr>
          <a:xfrm>
            <a:off x="8119472" y="292230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83" name="Image 82">
            <a:extLst>
              <a:ext uri="{FF2B5EF4-FFF2-40B4-BE49-F238E27FC236}">
                <a16:creationId xmlns:a16="http://schemas.microsoft.com/office/drawing/2014/main" id="{543256A9-8B86-B87C-76D3-045C46777C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165759" y="1800404"/>
            <a:ext cx="2374130" cy="1583590"/>
          </a:xfrm>
          <a:prstGeom prst="rect">
            <a:avLst/>
          </a:prstGeom>
        </p:spPr>
      </p:pic>
      <p:sp>
        <p:nvSpPr>
          <p:cNvPr id="84" name="ZoneTexte 83">
            <a:extLst>
              <a:ext uri="{FF2B5EF4-FFF2-40B4-BE49-F238E27FC236}">
                <a16:creationId xmlns:a16="http://schemas.microsoft.com/office/drawing/2014/main" id="{0A7B0986-F27A-5E39-5374-DB8800D73202}"/>
              </a:ext>
            </a:extLst>
          </p:cNvPr>
          <p:cNvSpPr txBox="1"/>
          <p:nvPr/>
        </p:nvSpPr>
        <p:spPr>
          <a:xfrm>
            <a:off x="237092" y="1995666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89" name="Image 88">
            <a:extLst>
              <a:ext uri="{FF2B5EF4-FFF2-40B4-BE49-F238E27FC236}">
                <a16:creationId xmlns:a16="http://schemas.microsoft.com/office/drawing/2014/main" id="{E02CAF59-A929-25C9-7CE6-67AFDBF15D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2797409" y="1800404"/>
            <a:ext cx="2374130" cy="1583590"/>
          </a:xfrm>
          <a:prstGeom prst="rect">
            <a:avLst/>
          </a:prstGeom>
        </p:spPr>
      </p:pic>
      <p:sp>
        <p:nvSpPr>
          <p:cNvPr id="90" name="ZoneTexte 89">
            <a:extLst>
              <a:ext uri="{FF2B5EF4-FFF2-40B4-BE49-F238E27FC236}">
                <a16:creationId xmlns:a16="http://schemas.microsoft.com/office/drawing/2014/main" id="{35248DEC-243D-0D2E-2611-FC7DE94D2152}"/>
              </a:ext>
            </a:extLst>
          </p:cNvPr>
          <p:cNvSpPr txBox="1"/>
          <p:nvPr/>
        </p:nvSpPr>
        <p:spPr>
          <a:xfrm>
            <a:off x="2868742" y="1995666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91" name="Image 90">
            <a:extLst>
              <a:ext uri="{FF2B5EF4-FFF2-40B4-BE49-F238E27FC236}">
                <a16:creationId xmlns:a16="http://schemas.microsoft.com/office/drawing/2014/main" id="{FC5EC19F-EC16-F06A-9265-52A30F1781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5429059" y="1800404"/>
            <a:ext cx="2374130" cy="1583590"/>
          </a:xfrm>
          <a:prstGeom prst="rect">
            <a:avLst/>
          </a:prstGeom>
        </p:spPr>
      </p:pic>
      <p:sp>
        <p:nvSpPr>
          <p:cNvPr id="92" name="ZoneTexte 91">
            <a:extLst>
              <a:ext uri="{FF2B5EF4-FFF2-40B4-BE49-F238E27FC236}">
                <a16:creationId xmlns:a16="http://schemas.microsoft.com/office/drawing/2014/main" id="{22C146A8-D4DA-E48F-3EE9-C790AFBB17C2}"/>
              </a:ext>
            </a:extLst>
          </p:cNvPr>
          <p:cNvSpPr txBox="1"/>
          <p:nvPr/>
        </p:nvSpPr>
        <p:spPr>
          <a:xfrm>
            <a:off x="5500392" y="1995666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93" name="Image 92">
            <a:extLst>
              <a:ext uri="{FF2B5EF4-FFF2-40B4-BE49-F238E27FC236}">
                <a16:creationId xmlns:a16="http://schemas.microsoft.com/office/drawing/2014/main" id="{65306727-3895-4589-9DEB-98A528DB6E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5357726" y="1800404"/>
            <a:ext cx="2374130" cy="1583590"/>
          </a:xfrm>
          <a:prstGeom prst="rect">
            <a:avLst/>
          </a:prstGeom>
        </p:spPr>
      </p:pic>
      <p:sp>
        <p:nvSpPr>
          <p:cNvPr id="94" name="ZoneTexte 93">
            <a:extLst>
              <a:ext uri="{FF2B5EF4-FFF2-40B4-BE49-F238E27FC236}">
                <a16:creationId xmlns:a16="http://schemas.microsoft.com/office/drawing/2014/main" id="{6084557B-518E-A4CF-6983-2C711E95C408}"/>
              </a:ext>
            </a:extLst>
          </p:cNvPr>
          <p:cNvSpPr txBox="1"/>
          <p:nvPr/>
        </p:nvSpPr>
        <p:spPr>
          <a:xfrm>
            <a:off x="5429059" y="1995666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95" name="Image 94">
            <a:extLst>
              <a:ext uri="{FF2B5EF4-FFF2-40B4-BE49-F238E27FC236}">
                <a16:creationId xmlns:a16="http://schemas.microsoft.com/office/drawing/2014/main" id="{B744C48B-FEDA-079E-D639-CCEC616D43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8048139" y="1800404"/>
            <a:ext cx="2374130" cy="1583590"/>
          </a:xfrm>
          <a:prstGeom prst="rect">
            <a:avLst/>
          </a:prstGeom>
        </p:spPr>
      </p:pic>
      <p:sp>
        <p:nvSpPr>
          <p:cNvPr id="96" name="ZoneTexte 95">
            <a:extLst>
              <a:ext uri="{FF2B5EF4-FFF2-40B4-BE49-F238E27FC236}">
                <a16:creationId xmlns:a16="http://schemas.microsoft.com/office/drawing/2014/main" id="{9568469F-3355-365A-6E7F-EC676E3D0165}"/>
              </a:ext>
            </a:extLst>
          </p:cNvPr>
          <p:cNvSpPr txBox="1"/>
          <p:nvPr/>
        </p:nvSpPr>
        <p:spPr>
          <a:xfrm>
            <a:off x="8119472" y="1995666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97" name="Image 96">
            <a:extLst>
              <a:ext uri="{FF2B5EF4-FFF2-40B4-BE49-F238E27FC236}">
                <a16:creationId xmlns:a16="http://schemas.microsoft.com/office/drawing/2014/main" id="{D7CD28B1-4042-55D0-E7BA-35BAFA0467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165759" y="3503840"/>
            <a:ext cx="2374130" cy="1583590"/>
          </a:xfrm>
          <a:prstGeom prst="rect">
            <a:avLst/>
          </a:prstGeom>
        </p:spPr>
      </p:pic>
      <p:sp>
        <p:nvSpPr>
          <p:cNvPr id="98" name="ZoneTexte 97">
            <a:extLst>
              <a:ext uri="{FF2B5EF4-FFF2-40B4-BE49-F238E27FC236}">
                <a16:creationId xmlns:a16="http://schemas.microsoft.com/office/drawing/2014/main" id="{8205A9A1-DBB0-FC21-3DDE-551F8A7E2BB0}"/>
              </a:ext>
            </a:extLst>
          </p:cNvPr>
          <p:cNvSpPr txBox="1"/>
          <p:nvPr/>
        </p:nvSpPr>
        <p:spPr>
          <a:xfrm>
            <a:off x="237092" y="3699102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99" name="Image 98">
            <a:extLst>
              <a:ext uri="{FF2B5EF4-FFF2-40B4-BE49-F238E27FC236}">
                <a16:creationId xmlns:a16="http://schemas.microsoft.com/office/drawing/2014/main" id="{E5635C1C-2A8B-8211-CADA-5B83F2DD6C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2797409" y="3503840"/>
            <a:ext cx="2374130" cy="1583590"/>
          </a:xfrm>
          <a:prstGeom prst="rect">
            <a:avLst/>
          </a:prstGeom>
        </p:spPr>
      </p:pic>
      <p:sp>
        <p:nvSpPr>
          <p:cNvPr id="100" name="ZoneTexte 99">
            <a:extLst>
              <a:ext uri="{FF2B5EF4-FFF2-40B4-BE49-F238E27FC236}">
                <a16:creationId xmlns:a16="http://schemas.microsoft.com/office/drawing/2014/main" id="{A0491D09-BAC5-6817-AF9C-84676792D6CB}"/>
              </a:ext>
            </a:extLst>
          </p:cNvPr>
          <p:cNvSpPr txBox="1"/>
          <p:nvPr/>
        </p:nvSpPr>
        <p:spPr>
          <a:xfrm>
            <a:off x="2868742" y="3699102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101" name="Image 100">
            <a:extLst>
              <a:ext uri="{FF2B5EF4-FFF2-40B4-BE49-F238E27FC236}">
                <a16:creationId xmlns:a16="http://schemas.microsoft.com/office/drawing/2014/main" id="{3E10E837-61E3-738F-CA19-B3FA8A039D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5429059" y="3503840"/>
            <a:ext cx="2374130" cy="1583590"/>
          </a:xfrm>
          <a:prstGeom prst="rect">
            <a:avLst/>
          </a:prstGeom>
        </p:spPr>
      </p:pic>
      <p:sp>
        <p:nvSpPr>
          <p:cNvPr id="102" name="ZoneTexte 101">
            <a:extLst>
              <a:ext uri="{FF2B5EF4-FFF2-40B4-BE49-F238E27FC236}">
                <a16:creationId xmlns:a16="http://schemas.microsoft.com/office/drawing/2014/main" id="{9F45DC08-19ED-019A-7DC3-2473FC15EDDB}"/>
              </a:ext>
            </a:extLst>
          </p:cNvPr>
          <p:cNvSpPr txBox="1"/>
          <p:nvPr/>
        </p:nvSpPr>
        <p:spPr>
          <a:xfrm>
            <a:off x="5500392" y="3699102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103" name="Image 102">
            <a:extLst>
              <a:ext uri="{FF2B5EF4-FFF2-40B4-BE49-F238E27FC236}">
                <a16:creationId xmlns:a16="http://schemas.microsoft.com/office/drawing/2014/main" id="{5ED91C06-7DAE-D2D5-6E83-0347B2DA3B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5357726" y="3503840"/>
            <a:ext cx="2374130" cy="1583590"/>
          </a:xfrm>
          <a:prstGeom prst="rect">
            <a:avLst/>
          </a:prstGeom>
        </p:spPr>
      </p:pic>
      <p:sp>
        <p:nvSpPr>
          <p:cNvPr id="104" name="ZoneTexte 103">
            <a:extLst>
              <a:ext uri="{FF2B5EF4-FFF2-40B4-BE49-F238E27FC236}">
                <a16:creationId xmlns:a16="http://schemas.microsoft.com/office/drawing/2014/main" id="{26860117-7786-57C3-1DB5-0F2B361F4EA5}"/>
              </a:ext>
            </a:extLst>
          </p:cNvPr>
          <p:cNvSpPr txBox="1"/>
          <p:nvPr/>
        </p:nvSpPr>
        <p:spPr>
          <a:xfrm>
            <a:off x="5429059" y="3699102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105" name="Image 104">
            <a:extLst>
              <a:ext uri="{FF2B5EF4-FFF2-40B4-BE49-F238E27FC236}">
                <a16:creationId xmlns:a16="http://schemas.microsoft.com/office/drawing/2014/main" id="{884996AF-65DB-6B2E-9239-3DD7291A89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8048139" y="3503840"/>
            <a:ext cx="2374130" cy="1583590"/>
          </a:xfrm>
          <a:prstGeom prst="rect">
            <a:avLst/>
          </a:prstGeom>
        </p:spPr>
      </p:pic>
      <p:sp>
        <p:nvSpPr>
          <p:cNvPr id="106" name="ZoneTexte 105">
            <a:extLst>
              <a:ext uri="{FF2B5EF4-FFF2-40B4-BE49-F238E27FC236}">
                <a16:creationId xmlns:a16="http://schemas.microsoft.com/office/drawing/2014/main" id="{1194FFCA-C441-F8DB-3112-EF5294B89CC9}"/>
              </a:ext>
            </a:extLst>
          </p:cNvPr>
          <p:cNvSpPr txBox="1"/>
          <p:nvPr/>
        </p:nvSpPr>
        <p:spPr>
          <a:xfrm>
            <a:off x="8119472" y="3699102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127" name="Image 126">
            <a:extLst>
              <a:ext uri="{FF2B5EF4-FFF2-40B4-BE49-F238E27FC236}">
                <a16:creationId xmlns:a16="http://schemas.microsoft.com/office/drawing/2014/main" id="{0CC5790E-2EC4-C013-DB39-D2B9A02BD5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165759" y="5189567"/>
            <a:ext cx="2374130" cy="1583590"/>
          </a:xfrm>
          <a:prstGeom prst="rect">
            <a:avLst/>
          </a:prstGeom>
        </p:spPr>
      </p:pic>
      <p:sp>
        <p:nvSpPr>
          <p:cNvPr id="128" name="ZoneTexte 127">
            <a:extLst>
              <a:ext uri="{FF2B5EF4-FFF2-40B4-BE49-F238E27FC236}">
                <a16:creationId xmlns:a16="http://schemas.microsoft.com/office/drawing/2014/main" id="{909D5B3C-967E-5528-9F26-6F0D77557F1B}"/>
              </a:ext>
            </a:extLst>
          </p:cNvPr>
          <p:cNvSpPr txBox="1"/>
          <p:nvPr/>
        </p:nvSpPr>
        <p:spPr>
          <a:xfrm>
            <a:off x="237092" y="5384829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129" name="Image 128">
            <a:extLst>
              <a:ext uri="{FF2B5EF4-FFF2-40B4-BE49-F238E27FC236}">
                <a16:creationId xmlns:a16="http://schemas.microsoft.com/office/drawing/2014/main" id="{56AFB361-9F5D-7D24-7AD7-C5C22FA190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2797409" y="5189567"/>
            <a:ext cx="2374130" cy="1583590"/>
          </a:xfrm>
          <a:prstGeom prst="rect">
            <a:avLst/>
          </a:prstGeom>
        </p:spPr>
      </p:pic>
      <p:sp>
        <p:nvSpPr>
          <p:cNvPr id="130" name="ZoneTexte 129">
            <a:extLst>
              <a:ext uri="{FF2B5EF4-FFF2-40B4-BE49-F238E27FC236}">
                <a16:creationId xmlns:a16="http://schemas.microsoft.com/office/drawing/2014/main" id="{2F901AE1-77C1-43FC-4206-902257431F0B}"/>
              </a:ext>
            </a:extLst>
          </p:cNvPr>
          <p:cNvSpPr txBox="1"/>
          <p:nvPr/>
        </p:nvSpPr>
        <p:spPr>
          <a:xfrm>
            <a:off x="2868742" y="5384829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131" name="Image 130">
            <a:extLst>
              <a:ext uri="{FF2B5EF4-FFF2-40B4-BE49-F238E27FC236}">
                <a16:creationId xmlns:a16="http://schemas.microsoft.com/office/drawing/2014/main" id="{D5AA0D2C-E5C5-41D3-E3F8-41ADC43661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5429059" y="5189567"/>
            <a:ext cx="2374130" cy="1583590"/>
          </a:xfrm>
          <a:prstGeom prst="rect">
            <a:avLst/>
          </a:prstGeom>
        </p:spPr>
      </p:pic>
      <p:sp>
        <p:nvSpPr>
          <p:cNvPr id="132" name="ZoneTexte 131">
            <a:extLst>
              <a:ext uri="{FF2B5EF4-FFF2-40B4-BE49-F238E27FC236}">
                <a16:creationId xmlns:a16="http://schemas.microsoft.com/office/drawing/2014/main" id="{E4106BF7-E1BA-63D0-0E16-6A9AB97EF130}"/>
              </a:ext>
            </a:extLst>
          </p:cNvPr>
          <p:cNvSpPr txBox="1"/>
          <p:nvPr/>
        </p:nvSpPr>
        <p:spPr>
          <a:xfrm>
            <a:off x="5500392" y="5384829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133" name="Image 132">
            <a:extLst>
              <a:ext uri="{FF2B5EF4-FFF2-40B4-BE49-F238E27FC236}">
                <a16:creationId xmlns:a16="http://schemas.microsoft.com/office/drawing/2014/main" id="{43A464B4-5CA8-3A59-35A9-5EAF856E13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5357726" y="5189567"/>
            <a:ext cx="2374130" cy="1583590"/>
          </a:xfrm>
          <a:prstGeom prst="rect">
            <a:avLst/>
          </a:prstGeom>
        </p:spPr>
      </p:pic>
      <p:sp>
        <p:nvSpPr>
          <p:cNvPr id="134" name="ZoneTexte 133">
            <a:extLst>
              <a:ext uri="{FF2B5EF4-FFF2-40B4-BE49-F238E27FC236}">
                <a16:creationId xmlns:a16="http://schemas.microsoft.com/office/drawing/2014/main" id="{D23F0103-F9C2-1144-994A-D57A51499EEB}"/>
              </a:ext>
            </a:extLst>
          </p:cNvPr>
          <p:cNvSpPr txBox="1"/>
          <p:nvPr/>
        </p:nvSpPr>
        <p:spPr>
          <a:xfrm>
            <a:off x="5429059" y="5384829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  <p:pic>
        <p:nvPicPr>
          <p:cNvPr id="135" name="Image 134">
            <a:extLst>
              <a:ext uri="{FF2B5EF4-FFF2-40B4-BE49-F238E27FC236}">
                <a16:creationId xmlns:a16="http://schemas.microsoft.com/office/drawing/2014/main" id="{19A12886-E612-2FA7-5C2F-7DB6AFFDB7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636" r="10779" b="23460"/>
          <a:stretch/>
        </p:blipFill>
        <p:spPr>
          <a:xfrm>
            <a:off x="8048139" y="5189567"/>
            <a:ext cx="2374130" cy="1583590"/>
          </a:xfrm>
          <a:prstGeom prst="rect">
            <a:avLst/>
          </a:prstGeom>
        </p:spPr>
      </p:pic>
      <p:sp>
        <p:nvSpPr>
          <p:cNvPr id="136" name="ZoneTexte 135">
            <a:extLst>
              <a:ext uri="{FF2B5EF4-FFF2-40B4-BE49-F238E27FC236}">
                <a16:creationId xmlns:a16="http://schemas.microsoft.com/office/drawing/2014/main" id="{9DF6461C-8E36-80C6-5FD8-1692893CA934}"/>
              </a:ext>
            </a:extLst>
          </p:cNvPr>
          <p:cNvSpPr txBox="1"/>
          <p:nvPr/>
        </p:nvSpPr>
        <p:spPr>
          <a:xfrm>
            <a:off x="8119472" y="5384829"/>
            <a:ext cx="2107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5000" b="1" kern="0" spc="-100" dirty="0">
                <a:latin typeface="Graphecrit" panose="02010301010101010101" pitchFamily="2" charset="0"/>
              </a:rPr>
              <a:t>prénom</a:t>
            </a:r>
          </a:p>
        </p:txBody>
      </p:sp>
    </p:spTree>
    <p:extLst>
      <p:ext uri="{BB962C8B-B14F-4D97-AF65-F5344CB8AC3E}">
        <p14:creationId xmlns:p14="http://schemas.microsoft.com/office/powerpoint/2010/main" val="3473597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3AE12D1-F504-AB51-40BE-17A33EEDA4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9" r="29948"/>
          <a:stretch/>
        </p:blipFill>
        <p:spPr>
          <a:xfrm rot="5400000">
            <a:off x="968932" y="2702566"/>
            <a:ext cx="3093207" cy="45460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C2BF3D-552B-EADC-E16D-AF38E78D92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9" r="29948"/>
          <a:stretch/>
        </p:blipFill>
        <p:spPr>
          <a:xfrm rot="5400000">
            <a:off x="5975005" y="2702566"/>
            <a:ext cx="3093207" cy="45460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1CC52D0-5233-C31C-BFBE-B0E7C6428F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9" r="29948"/>
          <a:stretch/>
        </p:blipFill>
        <p:spPr>
          <a:xfrm rot="5400000">
            <a:off x="968932" y="-595244"/>
            <a:ext cx="3093207" cy="454607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8F74900-ED5F-DC1E-1424-17468C919069}"/>
              </a:ext>
            </a:extLst>
          </p:cNvPr>
          <p:cNvSpPr txBox="1"/>
          <p:nvPr/>
        </p:nvSpPr>
        <p:spPr>
          <a:xfrm>
            <a:off x="702492" y="713246"/>
            <a:ext cx="36260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8000" kern="0" spc="-100" dirty="0">
                <a:latin typeface="GREEN NATURE" panose="02000500000000000000" pitchFamily="2" charset="0"/>
              </a:rPr>
              <a:t>PRENOM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5FE246F-BBD2-47DC-CCEE-677EEFE9AA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9" r="29948"/>
          <a:stretch/>
        </p:blipFill>
        <p:spPr>
          <a:xfrm rot="5400000">
            <a:off x="5975004" y="-595247"/>
            <a:ext cx="3093207" cy="454607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E1B6CD-681C-B09E-1629-EA1A452679F3}"/>
              </a:ext>
            </a:extLst>
          </p:cNvPr>
          <p:cNvSpPr txBox="1"/>
          <p:nvPr/>
        </p:nvSpPr>
        <p:spPr>
          <a:xfrm>
            <a:off x="5708565" y="689212"/>
            <a:ext cx="36260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8000" kern="0" spc="-100" dirty="0">
                <a:latin typeface="GREEN NATURE" panose="02000500000000000000" pitchFamily="2" charset="0"/>
              </a:rPr>
              <a:t>PRENOM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0154CB-8159-CADD-20C1-CA014F9300B2}"/>
              </a:ext>
            </a:extLst>
          </p:cNvPr>
          <p:cNvSpPr txBox="1"/>
          <p:nvPr/>
        </p:nvSpPr>
        <p:spPr>
          <a:xfrm>
            <a:off x="702492" y="4070759"/>
            <a:ext cx="36260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8000" kern="0" spc="-100" dirty="0">
                <a:latin typeface="GREEN NATURE" panose="02000500000000000000" pitchFamily="2" charset="0"/>
              </a:rPr>
              <a:t>PRENOM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94F605A-ADD1-F42B-DFE6-47861DB6B08B}"/>
              </a:ext>
            </a:extLst>
          </p:cNvPr>
          <p:cNvSpPr txBox="1"/>
          <p:nvPr/>
        </p:nvSpPr>
        <p:spPr>
          <a:xfrm>
            <a:off x="5708564" y="4070759"/>
            <a:ext cx="36260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endParaRPr lang="fr-FR" sz="800" dirty="0">
              <a:latin typeface="BelleAllureScript2i" pitchFamily="50" charset="0"/>
            </a:endParaRPr>
          </a:p>
          <a:p>
            <a:pPr algn="ctr"/>
            <a:r>
              <a:rPr lang="fr-FR" sz="8000" kern="0" spc="-100" dirty="0">
                <a:latin typeface="GREEN NATURE" panose="02000500000000000000" pitchFamily="2" charset="0"/>
              </a:rPr>
              <a:t>PRENOM</a:t>
            </a:r>
          </a:p>
        </p:txBody>
      </p:sp>
    </p:spTree>
    <p:extLst>
      <p:ext uri="{BB962C8B-B14F-4D97-AF65-F5344CB8AC3E}">
        <p14:creationId xmlns:p14="http://schemas.microsoft.com/office/powerpoint/2010/main" val="290928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24</Words>
  <Application>Microsoft Office PowerPoint</Application>
  <PresentationFormat>Grand écran</PresentationFormat>
  <Paragraphs>72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Arial</vt:lpstr>
      <vt:lpstr>BelleAllureScript2i</vt:lpstr>
      <vt:lpstr>Calibri</vt:lpstr>
      <vt:lpstr>Calibri Light</vt:lpstr>
      <vt:lpstr>Graphecrit</vt:lpstr>
      <vt:lpstr>GREEN NATURE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Manon Badet-Blois</dc:creator>
  <cp:lastModifiedBy>Manon Badet-Blois</cp:lastModifiedBy>
  <cp:revision>2</cp:revision>
  <dcterms:created xsi:type="dcterms:W3CDTF">2024-07-24T11:39:46Z</dcterms:created>
  <dcterms:modified xsi:type="dcterms:W3CDTF">2024-07-24T11:48:30Z</dcterms:modified>
</cp:coreProperties>
</file>