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1" d="100"/>
          <a:sy n="81" d="100"/>
        </p:scale>
        <p:origin x="152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fr-FR" sz="1200"/>
            </a:lvl1pPr>
          </a:lstStyle>
          <a:p>
            <a:fld id="{B2BFDC70-6AAD-49CB-B4F0-A7D271D267EA}" type="datetimeFigureOut">
              <a:rPr lang="fr-FR" smtClean="0"/>
              <a:pPr/>
              <a:t>21/02/2024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fr-FR" sz="1200"/>
            </a:lvl1pPr>
          </a:lstStyle>
          <a:p>
            <a:fld id="{6D11EF1E-A4E7-4C1C-9074-DD6B2DBF42F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fr-FR" sz="1200"/>
            </a:lvl1pPr>
          </a:lstStyle>
          <a:p>
            <a:fld id="{42F88466-F776-4664-B314-CC8FE058DE3B}" type="datetimeFigureOut">
              <a:rPr lang="fr-FR"/>
              <a:pPr/>
              <a:t>21/02/2024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fr-FR" sz="1200"/>
            </a:lvl1pPr>
          </a:lstStyle>
          <a:p>
            <a:fld id="{29165C5D-0DD7-4929-B323-1B2CC097029F}" type="slidenum">
              <a:rPr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65C5D-0DD7-4929-B323-1B2CC097029F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65C5D-0DD7-4929-B323-1B2CC097029F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65C5D-0DD7-4929-B323-1B2CC097029F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65C5D-0DD7-4929-B323-1B2CC097029F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65C5D-0DD7-4929-B323-1B2CC097029F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65C5D-0DD7-4929-B323-1B2CC097029F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65C5D-0DD7-4929-B323-1B2CC097029F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65C5D-0DD7-4929-B323-1B2CC097029F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65C5D-0DD7-4929-B323-1B2CC097029F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65C5D-0DD7-4929-B323-1B2CC097029F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65C5D-0DD7-4929-B323-1B2CC097029F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/>
          <a:lstStyle>
            <a:lvl1pPr marL="0" algn="r" latinLnBrk="0">
              <a:defRPr lang="fr-FR" sz="5000"/>
            </a:lvl1pPr>
            <a:extLst/>
          </a:lstStyle>
          <a:p>
            <a:r>
              <a:rPr lang="fr-FR"/>
              <a:t>Modifiez le style du titre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2819400"/>
            <a:ext cx="8236634" cy="1752600"/>
          </a:xfrm>
        </p:spPr>
        <p:txBody>
          <a:bodyPr lIns="45720" rIns="246888"/>
          <a:lstStyle>
            <a:lvl1pPr marL="0" indent="0" algn="r" latinLnBrk="0">
              <a:spcBef>
                <a:spcPts val="0"/>
              </a:spcBef>
              <a:buNone/>
              <a:defRPr lang="fr-FR"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12 janvier 2007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C455C284-B64A-41C5-BF51-0401EE58565B}" type="slidenum">
              <a:rPr/>
              <a:pPr algn="r"/>
              <a:t>‹N°›</a:t>
            </a:fld>
            <a:endParaRPr lang="fr-FR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tx2">
              <a:lumMod val="75000"/>
            </a:schemeClr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/>
              <a:pPr/>
              <a:t>21/02/2024</a:t>
            </a:fld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C455C284-B64A-41C5-BF51-0401EE58565B}" type="slidenum">
              <a:rPr/>
              <a:pPr algn="r"/>
              <a:t>‹N°›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ctr" latinLnBrk="0">
              <a:buNone/>
              <a:defRPr lang="fr-FR" sz="4000" b="0" cap="none">
                <a:solidFill>
                  <a:schemeClr val="tx2"/>
                </a:solidFill>
              </a:defRPr>
            </a:lvl1pPr>
            <a:extLst/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algn="ctr" latinLnBrk="0">
              <a:buNone/>
              <a:defRPr lang="fr-FR"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lang="fr-FR"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lang="fr-FR"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lang="fr-FR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/>
              <a:pPr/>
              <a:t>21/02/2024</a:t>
            </a:fld>
            <a:endParaRPr lang="fr-F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C455C284-B64A-41C5-BF51-0401EE58565B}" type="slidenum">
              <a:rPr/>
              <a:pPr algn="r"/>
              <a:t>‹N°›</a:t>
            </a:fld>
            <a:endParaRPr lang="fr-FR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588392" y="3248406"/>
            <a:ext cx="8001000" cy="9144"/>
          </a:xfrm>
          <a:prstGeom prst="rect">
            <a:avLst/>
          </a:prstGeom>
          <a:solidFill>
            <a:schemeClr val="tx2">
              <a:lumMod val="75000"/>
            </a:schemeClr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 latinLnBrk="0">
              <a:defRPr lang="fr-FR" sz="2800"/>
            </a:lvl1pPr>
            <a:lvl2pPr>
              <a:defRPr lang="fr-FR" sz="2400"/>
            </a:lvl2pPr>
            <a:lvl3pPr>
              <a:defRPr lang="fr-FR" sz="2000"/>
            </a:lvl3pPr>
            <a:lvl4pPr>
              <a:defRPr lang="fr-FR" sz="1800"/>
            </a:lvl4pPr>
            <a:lvl5pPr>
              <a:defRPr lang="fr-FR" sz="18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 latinLnBrk="0">
              <a:defRPr lang="fr-FR" sz="2800"/>
            </a:lvl1pPr>
            <a:lvl2pPr>
              <a:defRPr lang="fr-FR" sz="2400"/>
            </a:lvl2pPr>
            <a:lvl3pPr>
              <a:defRPr lang="fr-FR" sz="2000"/>
            </a:lvl3pPr>
            <a:lvl4pPr>
              <a:defRPr lang="fr-FR" sz="1800"/>
            </a:lvl4pPr>
            <a:lvl5pPr>
              <a:defRPr lang="fr-FR" sz="18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Shape 4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/>
          <a:p>
            <a:fld id="{7F6DC4D5-FF39-4DD1-9B66-D3AFAF540384}" type="datetime1">
              <a:rPr lang="fr-FR" sz="1000">
                <a:solidFill>
                  <a:schemeClr val="tx1"/>
                </a:solidFill>
              </a:rPr>
              <a:pPr/>
              <a:t>21/02/2024</a:t>
            </a:fld>
            <a:endParaRPr lang="fr-FR"/>
          </a:p>
        </p:txBody>
      </p:sp>
      <p:sp>
        <p:nvSpPr>
          <p:cNvPr id="6" name="Shape 5"/>
          <p:cNvSpPr>
            <a:spLocks noGrp="1"/>
          </p:cNvSpPr>
          <p:nvPr>
            <p:ph type="ftr" sz="quarter" idx="11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hape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  <a:prstGeom prst="rect">
            <a:avLst/>
          </a:prstGeom>
        </p:spPr>
        <p:txBody>
          <a:bodyPr/>
          <a:lstStyle/>
          <a:p>
            <a:fld id="{C455C284-B64A-41C5-BF51-0401EE58565B}" type="slidenum">
              <a:rPr/>
              <a:pPr/>
              <a:t>‹N°›</a:t>
            </a:fld>
            <a:endParaRPr lang="fr-FR"/>
          </a:p>
        </p:txBody>
      </p:sp>
      <p:sp>
        <p:nvSpPr>
          <p:cNvPr id="9" name="Rectangle 8"/>
          <p:cNvSpPr/>
          <p:nvPr userDrawn="1"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tx2">
              <a:lumMod val="75000"/>
            </a:schemeClr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 latinLnBrk="0">
              <a:spcBef>
                <a:spcPts val="0"/>
              </a:spcBef>
              <a:buNone/>
              <a:defRPr lang="fr-FR" sz="2200" b="0" cap="all" baseline="0"/>
            </a:lvl1pPr>
            <a:lvl2pPr>
              <a:buNone/>
              <a:defRPr lang="fr-FR" sz="2000" b="1"/>
            </a:lvl2pPr>
            <a:lvl3pPr>
              <a:buNone/>
              <a:defRPr lang="fr-FR" sz="1800" b="1"/>
            </a:lvl3pPr>
            <a:lvl4pPr>
              <a:buNone/>
              <a:defRPr lang="fr-FR" sz="1600" b="1"/>
            </a:lvl4pPr>
            <a:lvl5pPr>
              <a:buNone/>
              <a:defRPr lang="fr-FR" sz="1600" b="1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 latinLnBrk="0">
              <a:spcBef>
                <a:spcPts val="0"/>
              </a:spcBef>
              <a:buNone/>
              <a:defRPr lang="fr-FR" sz="2200" b="0" cap="all" baseline="0"/>
            </a:lvl1pPr>
            <a:lvl2pPr>
              <a:buNone/>
              <a:defRPr lang="fr-FR" sz="2000" b="1"/>
            </a:lvl2pPr>
            <a:lvl3pPr>
              <a:buNone/>
              <a:defRPr lang="fr-FR" sz="1800" b="1"/>
            </a:lvl3pPr>
            <a:lvl4pPr>
              <a:buNone/>
              <a:defRPr lang="fr-FR" sz="1600" b="1"/>
            </a:lvl4pPr>
            <a:lvl5pPr>
              <a:buNone/>
              <a:defRPr lang="fr-FR" sz="1600" b="1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tx2">
              <a:lumMod val="75000"/>
            </a:schemeClr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tx2">
              <a:lumMod val="75000"/>
            </a:schemeClr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 latinLnBrk="0">
              <a:defRPr lang="fr-FR"/>
            </a:lvl1pPr>
            <a:extLst/>
          </a:lstStyle>
          <a:p>
            <a:r>
              <a:rPr lang="fr-FR"/>
              <a:t>Modifiez le style du titre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 latinLnBrk="0">
              <a:defRPr lang="fr-FR" sz="2200"/>
            </a:lvl1pPr>
            <a:lvl2pPr>
              <a:defRPr lang="fr-FR" sz="2000"/>
            </a:lvl2pPr>
            <a:lvl3pPr>
              <a:defRPr lang="fr-FR" sz="1800"/>
            </a:lvl3pPr>
            <a:lvl4pPr>
              <a:defRPr lang="fr-FR" sz="1600"/>
            </a:lvl4pPr>
            <a:lvl5pPr>
              <a:defRPr lang="fr-FR" sz="16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 latinLnBrk="0">
              <a:defRPr lang="fr-FR" sz="2200"/>
            </a:lvl1pPr>
            <a:lvl2pPr>
              <a:defRPr lang="fr-FR" sz="2000"/>
            </a:lvl2pPr>
            <a:lvl3pPr>
              <a:defRPr lang="fr-FR" sz="1800"/>
            </a:lvl3pPr>
            <a:lvl4pPr>
              <a:defRPr lang="fr-FR" sz="1600"/>
            </a:lvl4pPr>
            <a:lvl5pPr>
              <a:defRPr lang="fr-FR" sz="16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Shape 6"/>
          <p:cNvSpPr>
            <a:spLocks noGrp="1"/>
          </p:cNvSpPr>
          <p:nvPr>
            <p:ph type="dt" sz="half" idx="10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/>
          <a:p>
            <a:fld id="{7F6DC4D5-FF39-4DD1-9B66-D3AFAF540384}" type="datetime1">
              <a:rPr lang="fr-FR" sz="1000">
                <a:solidFill>
                  <a:schemeClr val="tx1"/>
                </a:solidFill>
              </a:rPr>
              <a:pPr/>
              <a:t>21/02/2024</a:t>
            </a:fld>
            <a:endParaRPr lang="fr-FR"/>
          </a:p>
        </p:txBody>
      </p:sp>
      <p:sp>
        <p:nvSpPr>
          <p:cNvPr id="8" name="Shape 7"/>
          <p:cNvSpPr>
            <a:spLocks noGrp="1"/>
          </p:cNvSpPr>
          <p:nvPr>
            <p:ph type="ftr" sz="quarter" idx="11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hape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  <a:prstGeom prst="rect">
            <a:avLst/>
          </a:prstGeom>
        </p:spPr>
        <p:txBody>
          <a:bodyPr/>
          <a:lstStyle/>
          <a:p>
            <a:fld id="{C455C284-B64A-41C5-BF51-0401EE58565B}" type="slidenum">
              <a:rPr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tx2">
              <a:lumMod val="75000"/>
            </a:schemeClr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/>
              <a:pPr/>
              <a:t>21/02/2024</a:t>
            </a:fld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C455C284-B64A-41C5-BF51-0401EE58565B}" type="slidenum">
              <a:rPr/>
              <a:pPr algn="r"/>
              <a:t>‹N°›</a:t>
            </a:fld>
            <a:endParaRPr lang="fr-F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/>
              <a:pPr/>
              <a:t>21/02/2024</a:t>
            </a:fld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C455C284-B64A-41C5-BF51-0401EE58565B}" type="slidenum">
              <a:rPr/>
              <a:pPr algn="r"/>
              <a:t>‹N°›</a:t>
            </a:fld>
            <a:endParaRPr lang="fr-F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 latinLnBrk="0">
              <a:buNone/>
              <a:defRPr lang="fr-FR" sz="2000" b="1"/>
            </a:lvl1pPr>
            <a:extLst/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 latinLnBrk="0">
              <a:spcBef>
                <a:spcPts val="0"/>
              </a:spcBef>
              <a:buNone/>
              <a:defRPr lang="fr-FR" sz="1400"/>
            </a:lvl1pPr>
            <a:lvl2pPr>
              <a:buNone/>
              <a:defRPr lang="fr-FR" sz="1200"/>
            </a:lvl2pPr>
            <a:lvl3pPr>
              <a:buNone/>
              <a:defRPr lang="fr-FR" sz="1000"/>
            </a:lvl3pPr>
            <a:lvl4pPr>
              <a:buNone/>
              <a:defRPr lang="fr-FR" sz="900"/>
            </a:lvl4pPr>
            <a:lvl5pPr>
              <a:buNone/>
              <a:defRPr lang="fr-FR" sz="9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8437856" cy="3977640"/>
          </a:xfrm>
        </p:spPr>
        <p:txBody>
          <a:bodyPr/>
          <a:lstStyle>
            <a:lvl1pPr marL="292608" latinLnBrk="0">
              <a:defRPr lang="fr-FR" sz="3200"/>
            </a:lvl1pPr>
            <a:lvl2pPr marL="594360">
              <a:defRPr lang="fr-FR" sz="2800"/>
            </a:lvl2pPr>
            <a:lvl3pPr marL="822960">
              <a:defRPr lang="fr-FR" sz="2400"/>
            </a:lvl3pPr>
            <a:lvl4pPr marL="1051560">
              <a:defRPr lang="fr-FR" sz="2000"/>
            </a:lvl4pPr>
            <a:lvl5pPr marL="1261872">
              <a:defRPr lang="fr-FR" sz="20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tx2">
              <a:lumMod val="75000"/>
            </a:schemeClr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/>
              <a:pPr/>
              <a:t>21/02/2024</a:t>
            </a:fld>
            <a:endParaRPr lang="fr-FR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C455C284-B64A-41C5-BF51-0401EE58565B}" type="slidenum">
              <a:rPr/>
              <a:pPr algn="r"/>
              <a:t>‹N°›</a:t>
            </a:fld>
            <a:endParaRPr lang="fr-F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 latinLnBrk="0">
              <a:buNone/>
              <a:defRPr lang="fr-FR" sz="2000" b="1"/>
            </a:lvl1pPr>
            <a:extLst/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 latinLnBrk="0">
              <a:spcBef>
                <a:spcPts val="0"/>
              </a:spcBef>
              <a:buNone/>
              <a:defRPr lang="fr-FR" sz="1400"/>
            </a:lvl1pPr>
            <a:lvl2pPr>
              <a:defRPr lang="fr-FR" sz="1200"/>
            </a:lvl2pPr>
            <a:lvl3pPr>
              <a:defRPr lang="fr-FR" sz="1000"/>
            </a:lvl3pPr>
            <a:lvl4pPr>
              <a:defRPr lang="fr-FR" sz="900"/>
            </a:lvl4pPr>
            <a:lvl5pPr>
              <a:defRPr lang="fr-FR" sz="900"/>
            </a:lvl5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 latinLnBrk="0">
              <a:buNone/>
              <a:defRPr lang="fr-FR" sz="3200"/>
            </a:lvl1pPr>
            <a:extLst/>
          </a:lstStyle>
          <a:p>
            <a:pPr marL="0" algn="l"/>
            <a:r>
              <a:rPr lang="fr-FR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/>
              <a:pPr/>
              <a:t>21/02/2024</a:t>
            </a:fld>
            <a:endParaRPr lang="fr-F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C455C284-B64A-41C5-BF51-0401EE58565B}" type="slidenum">
              <a:rPr/>
              <a:pPr algn="r"/>
              <a:t>‹N°›</a:t>
            </a:fld>
            <a:endParaRPr lang="fr-F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/>
              <a:pPr/>
              <a:t>21/02/2024</a:t>
            </a:fld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C455C284-B64A-41C5-BF51-0401EE58565B}" type="slidenum">
              <a:rPr/>
              <a:pPr algn="r"/>
              <a:t>‹N°›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 latinLnBrk="0">
              <a:defRPr lang="fr-FR"/>
            </a:lvl1pPr>
            <a:extLst/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/>
              <a:pPr/>
              <a:t>21/02/2024</a:t>
            </a:fld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C455C284-B64A-41C5-BF51-0401EE58565B}" type="slidenum">
              <a:rPr/>
              <a:pPr algn="r"/>
              <a:t>‹N°›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ln>
            <a:noFill/>
          </a:ln>
        </p:spPr>
        <p:txBody>
          <a:bodyPr rIns="91440" anchor="b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  <a:p>
            <a:pPr lvl="6"/>
            <a:r>
              <a:rPr lang="fr-FR"/>
              <a:t>Septième niveau</a:t>
            </a:r>
          </a:p>
          <a:p>
            <a:pPr lvl="7"/>
            <a:r>
              <a:rPr lang="fr-FR"/>
              <a:t>Huitième niveau</a:t>
            </a:r>
          </a:p>
          <a:p>
            <a:pPr lvl="8"/>
            <a:r>
              <a:rPr lang="fr-FR"/>
              <a:t>Neuvième niveau</a:t>
            </a:r>
          </a:p>
        </p:txBody>
      </p:sp>
      <p:sp>
        <p:nvSpPr>
          <p:cNvPr id="11" name="Shape 9"/>
          <p:cNvSpPr>
            <a:spLocks noGrp="1"/>
          </p:cNvSpPr>
          <p:nvPr>
            <p:ph type="dt" sz="half" idx="2"/>
          </p:nvPr>
        </p:nvSpPr>
        <p:spPr>
          <a:xfrm>
            <a:off x="7010400" y="6509004"/>
            <a:ext cx="1676400" cy="274320"/>
          </a:xfrm>
          <a:prstGeom prst="rect">
            <a:avLst/>
          </a:prstGeom>
        </p:spPr>
        <p:txBody>
          <a:bodyPr vert="horz" rtlCol="0" anchor="ctr" anchorCtr="0"/>
          <a:lstStyle>
            <a:lvl1pPr algn="r" latinLnBrk="0">
              <a:defRPr lang="fr-FR" sz="1200"/>
            </a:lvl1pPr>
            <a:extLst/>
          </a:lstStyle>
          <a:p>
            <a:pPr algn="r"/>
            <a:fld id="{7F6DC4D5-FF39-4DD1-9B66-D3AFAF540384}" type="datetime1">
              <a:rPr lang="fr-FR"/>
              <a:pPr algn="r"/>
              <a:t>21/02/2024</a:t>
            </a:fld>
            <a:endParaRPr lang="fr-FR"/>
          </a:p>
        </p:txBody>
      </p:sp>
      <p:sp>
        <p:nvSpPr>
          <p:cNvPr id="12" name="Shape 10"/>
          <p:cNvSpPr>
            <a:spLocks noGrp="1"/>
          </p:cNvSpPr>
          <p:nvPr>
            <p:ph type="sldNum" sz="quarter" idx="4"/>
          </p:nvPr>
        </p:nvSpPr>
        <p:spPr>
          <a:xfrm>
            <a:off x="8724900" y="6509004"/>
            <a:ext cx="378340" cy="274320"/>
          </a:xfrm>
          <a:prstGeom prst="rect">
            <a:avLst/>
          </a:prstGeom>
        </p:spPr>
        <p:txBody>
          <a:bodyPr vert="horz" rtlCol="0" anchor="ctr" anchorCtr="0"/>
          <a:lstStyle>
            <a:lvl1pPr latinLnBrk="0">
              <a:defRPr lang="fr-FR" sz="120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/>
            <a:fld id="{C455C284-B64A-41C5-BF51-0401EE58565B}" type="slidenum">
              <a:rPr/>
              <a:pPr algn="r"/>
              <a:t>‹N°›</a:t>
            </a:fld>
            <a:endParaRPr lang="fr-FR" sz="120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5" name="Shape 11"/>
          <p:cNvSpPr>
            <a:spLocks noGrp="1"/>
          </p:cNvSpPr>
          <p:nvPr>
            <p:ph type="ftr" sz="quarter" idx="3"/>
          </p:nvPr>
        </p:nvSpPr>
        <p:spPr>
          <a:xfrm>
            <a:off x="457200" y="6509004"/>
            <a:ext cx="6496050" cy="274320"/>
          </a:xfrm>
          <a:prstGeom prst="rect">
            <a:avLst/>
          </a:prstGeom>
        </p:spPr>
        <p:txBody>
          <a:bodyPr vert="horz" rtlCol="0" anchor="ctr" anchorCtr="0"/>
          <a:lstStyle>
            <a:lvl1pPr latinLnBrk="0">
              <a:defRPr lang="fr-FR" sz="1200"/>
            </a:lvl1pPr>
            <a:extLst/>
          </a:lstStyle>
          <a:p>
            <a:endParaRPr lang="fr-FR" sz="120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lvl1pPr marL="54864" algn="l" rtl="0" eaLnBrk="1" latinLnBrk="0" hangingPunct="1">
        <a:spcBef>
          <a:spcPct val="0"/>
        </a:spcBef>
        <a:buNone/>
        <a:defRPr lang="fr-FR" sz="4000" b="0" kern="1200">
          <a:ln>
            <a:noFill/>
          </a:ln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514350" indent="-514350" algn="l" rtl="0" eaLnBrk="1" latinLnBrk="0" hangingPunct="1">
        <a:spcBef>
          <a:spcPts val="0"/>
        </a:spcBef>
        <a:buClr>
          <a:schemeClr val="tx2"/>
        </a:buClr>
        <a:buSzPct val="70000"/>
        <a:buFont typeface="+mj-lt"/>
        <a:buAutoNum type="alphaUcPeriod"/>
        <a:defRPr lang="fr-FR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25830" indent="-514350" algn="l" rtl="0" eaLnBrk="1" latinLnBrk="0" hangingPunct="1">
        <a:spcBef>
          <a:spcPts val="400"/>
        </a:spcBef>
        <a:buClr>
          <a:schemeClr val="tx2"/>
        </a:buClr>
        <a:buSzPct val="90000"/>
        <a:buFont typeface="+mj-lt"/>
        <a:buAutoNum type="alphaUcPeriod"/>
        <a:defRPr lang="fr-FR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indent="-457200" algn="l" rtl="0" eaLnBrk="1" latinLnBrk="0" hangingPunct="1">
        <a:spcBef>
          <a:spcPts val="400"/>
        </a:spcBef>
        <a:buClr>
          <a:schemeClr val="tx2"/>
        </a:buClr>
        <a:buSzPct val="100000"/>
        <a:buFont typeface="+mj-lt"/>
        <a:buAutoNum type="alphaUcPeriod"/>
        <a:defRPr lang="fr-FR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457200" algn="l" rtl="0" eaLnBrk="1" latinLnBrk="0" hangingPunct="1">
        <a:spcBef>
          <a:spcPts val="400"/>
        </a:spcBef>
        <a:buClr>
          <a:schemeClr val="tx2"/>
        </a:buClr>
        <a:buSzPct val="100000"/>
        <a:buFont typeface="+mj-lt"/>
        <a:buAutoNum type="alphaUcPeriod"/>
        <a:defRPr lang="fr-FR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457200" algn="l" rtl="0" eaLnBrk="1" latinLnBrk="0" hangingPunct="1">
        <a:spcBef>
          <a:spcPts val="400"/>
        </a:spcBef>
        <a:buClr>
          <a:schemeClr val="tx2"/>
        </a:buClr>
        <a:buSzPct val="100000"/>
        <a:buFont typeface="+mj-lt"/>
        <a:buAutoNum type="alphaUcPeriod"/>
        <a:defRPr lang="fr-FR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540764" indent="-342900" algn="l" rtl="0" eaLnBrk="1" latinLnBrk="0" hangingPunct="1">
        <a:spcBef>
          <a:spcPts val="400"/>
        </a:spcBef>
        <a:buClr>
          <a:schemeClr val="tx2"/>
        </a:buClr>
        <a:buFont typeface="+mj-lt"/>
        <a:buAutoNum type="alphaUcPeriod"/>
        <a:defRPr lang="fr-FR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23644" indent="-342900" algn="l" rtl="0" eaLnBrk="1" latinLnBrk="0" hangingPunct="1">
        <a:spcBef>
          <a:spcPts val="400"/>
        </a:spcBef>
        <a:buClr>
          <a:schemeClr val="tx2"/>
        </a:buClr>
        <a:buFont typeface="+mj-lt"/>
        <a:buAutoNum type="alphaUcPeriod"/>
        <a:defRPr lang="fr-FR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06524" indent="-342900" algn="l" rtl="0" eaLnBrk="1" latinLnBrk="0" hangingPunct="1">
        <a:spcBef>
          <a:spcPts val="400"/>
        </a:spcBef>
        <a:buClr>
          <a:schemeClr val="tx2"/>
        </a:buClr>
        <a:buFont typeface="+mj-lt"/>
        <a:buAutoNum type="alphaUcPeriod"/>
        <a:defRPr lang="fr-FR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089404" indent="-342900" algn="l" rtl="0" eaLnBrk="1" latinLnBrk="0" hangingPunct="1">
        <a:spcBef>
          <a:spcPts val="400"/>
        </a:spcBef>
        <a:buClr>
          <a:schemeClr val="tx2"/>
        </a:buClr>
        <a:buFont typeface="+mj-lt"/>
        <a:buAutoNum type="alphaUcPeriod"/>
        <a:defRPr lang="fr-FR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lang="fr-FR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/>
              <a:t>Révisons en mouvement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Thème du jour : 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>
          <a:xfrm>
            <a:off x="6300192" y="6597352"/>
            <a:ext cx="2386608" cy="185972"/>
          </a:xfrm>
        </p:spPr>
        <p:txBody>
          <a:bodyPr/>
          <a:lstStyle/>
          <a:p>
            <a:r>
              <a:rPr lang="fr-FR" i="1" dirty="0" err="1"/>
              <a:t>une.maitresse.sans.stress</a:t>
            </a:r>
            <a:endParaRPr lang="fr-FR" i="1" dirty="0"/>
          </a:p>
        </p:txBody>
      </p:sp>
      <p:pic>
        <p:nvPicPr>
          <p:cNvPr id="6" name="Graphique 5" descr="Tête avec engrenages">
            <a:extLst>
              <a:ext uri="{FF2B5EF4-FFF2-40B4-BE49-F238E27FC236}">
                <a16:creationId xmlns:a16="http://schemas.microsoft.com/office/drawing/2014/main" id="{FF09A7F3-668B-6317-06DC-72057A4EA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1560" y="338051"/>
            <a:ext cx="1257907" cy="1257907"/>
          </a:xfrm>
          <a:prstGeom prst="rect">
            <a:avLst/>
          </a:prstGeom>
        </p:spPr>
      </p:pic>
      <p:pic>
        <p:nvPicPr>
          <p:cNvPr id="8" name="Graphique 7" descr="Gymnaste : routine au sol">
            <a:extLst>
              <a:ext uri="{FF2B5EF4-FFF2-40B4-BE49-F238E27FC236}">
                <a16:creationId xmlns:a16="http://schemas.microsoft.com/office/drawing/2014/main" id="{DC740AF3-7FAA-B461-435E-DB2A0AE8B7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79279" y="3358149"/>
            <a:ext cx="1241277" cy="1241277"/>
          </a:xfrm>
          <a:prstGeom prst="rect">
            <a:avLst/>
          </a:prstGeom>
        </p:spPr>
      </p:pic>
      <p:pic>
        <p:nvPicPr>
          <p:cNvPr id="10" name="Graphique 9" descr="Pas de danse">
            <a:extLst>
              <a:ext uri="{FF2B5EF4-FFF2-40B4-BE49-F238E27FC236}">
                <a16:creationId xmlns:a16="http://schemas.microsoft.com/office/drawing/2014/main" id="{67B48634-AEEE-A66A-00E9-F65F269043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6296" y="509805"/>
            <a:ext cx="914400" cy="914400"/>
          </a:xfrm>
          <a:prstGeom prst="rect">
            <a:avLst/>
          </a:prstGeom>
        </p:spPr>
      </p:pic>
      <p:pic>
        <p:nvPicPr>
          <p:cNvPr id="12" name="Graphique 11" descr="Guide opérationnel">
            <a:extLst>
              <a:ext uri="{FF2B5EF4-FFF2-40B4-BE49-F238E27FC236}">
                <a16:creationId xmlns:a16="http://schemas.microsoft.com/office/drawing/2014/main" id="{1933E201-C0DF-55DD-80C7-FA2625A381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78522" y="5235485"/>
            <a:ext cx="1241514" cy="124151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4FE645-068E-9768-6662-B88214F1CDF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9439" b="50173"/>
          <a:stretch/>
        </p:blipFill>
        <p:spPr>
          <a:xfrm>
            <a:off x="899592" y="2940300"/>
            <a:ext cx="1080120" cy="15108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7031C64-FD68-EA8C-E36F-AFA33E720B8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9" b="50000"/>
          <a:stretch/>
        </p:blipFill>
        <p:spPr>
          <a:xfrm>
            <a:off x="4139952" y="3088626"/>
            <a:ext cx="1080120" cy="15108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FB6F0DC-0C16-6239-75C6-93644E9C10E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49439"/>
          <a:stretch/>
        </p:blipFill>
        <p:spPr>
          <a:xfrm>
            <a:off x="2756404" y="4934450"/>
            <a:ext cx="1080120" cy="15108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B1C84F-D20C-B6F8-C9F7-9C6A47974D0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9" t="50000"/>
          <a:stretch/>
        </p:blipFill>
        <p:spPr>
          <a:xfrm>
            <a:off x="5198959" y="5100842"/>
            <a:ext cx="1080120" cy="1510800"/>
          </a:xfrm>
          <a:prstGeom prst="rect">
            <a:avLst/>
          </a:prstGeom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6CAEA81F-A8C4-4937-36A4-0FCE957ED7E4}"/>
              </a:ext>
            </a:extLst>
          </p:cNvPr>
          <p:cNvSpPr txBox="1">
            <a:spLocks/>
          </p:cNvSpPr>
          <p:nvPr/>
        </p:nvSpPr>
        <p:spPr>
          <a:xfrm>
            <a:off x="131336" y="4840683"/>
            <a:ext cx="2465656" cy="1752600"/>
          </a:xfrm>
          <a:prstGeom prst="rect">
            <a:avLst/>
          </a:prstGeom>
        </p:spPr>
        <p:txBody>
          <a:bodyPr lIns="45720" rIns="246888">
            <a:normAutofit/>
          </a:bodyPr>
          <a:lstStyle>
            <a:lvl1pPr marL="0" indent="0" algn="r" rtl="0" eaLnBrk="1" latinLnBrk="0" hangingPunct="1">
              <a:spcBef>
                <a:spcPts val="0"/>
              </a:spcBef>
              <a:buClr>
                <a:schemeClr val="tx2"/>
              </a:buClr>
              <a:buSzPct val="70000"/>
              <a:buFont typeface="+mj-lt"/>
              <a:buNone/>
              <a:defRPr lang="fr-FR"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400"/>
              </a:spcBef>
              <a:buClr>
                <a:schemeClr val="tx2"/>
              </a:buClr>
              <a:buSzPct val="90000"/>
              <a:buFont typeface="+mj-lt"/>
              <a:buNone/>
              <a:defRPr lang="fr-FR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400"/>
              </a:spcBef>
              <a:buClr>
                <a:schemeClr val="tx2"/>
              </a:buClr>
              <a:buSzPct val="100000"/>
              <a:buFont typeface="+mj-lt"/>
              <a:buNone/>
              <a:defRPr lang="fr-FR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tx2"/>
              </a:buClr>
              <a:buSzPct val="100000"/>
              <a:buFont typeface="+mj-lt"/>
              <a:buNone/>
              <a:defRPr lang="fr-F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tx2"/>
              </a:buClr>
              <a:buSzPct val="100000"/>
              <a:buFont typeface="+mj-lt"/>
              <a:buNone/>
              <a:defRPr lang="fr-FR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400"/>
              </a:spcBef>
              <a:buClr>
                <a:schemeClr val="tx2"/>
              </a:buClr>
              <a:buFont typeface="+mj-lt"/>
              <a:buNone/>
              <a:defRPr lang="fr-FR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400"/>
              </a:spcBef>
              <a:buClr>
                <a:schemeClr val="tx2"/>
              </a:buClr>
              <a:buFont typeface="+mj-lt"/>
              <a:buNone/>
              <a:defRPr lang="fr-FR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400"/>
              </a:spcBef>
              <a:buClr>
                <a:schemeClr val="tx2"/>
              </a:buClr>
              <a:buFont typeface="+mj-lt"/>
              <a:buNone/>
              <a:defRPr lang="fr-FR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400"/>
              </a:spcBef>
              <a:buClr>
                <a:schemeClr val="tx2"/>
              </a:buClr>
              <a:buFont typeface="+mj-lt"/>
              <a:buNone/>
              <a:defRPr lang="fr-FR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500" i="1" dirty="0">
                <a:solidFill>
                  <a:schemeClr val="bg1"/>
                </a:solidFill>
              </a:rPr>
              <a:t>Réfléchis vite, puis cours jusqu’à la bonne réponse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1. Indiquez laquelle des affirmations suivantes pour est vraie :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lphaUcPeriod"/>
            </a:pPr>
            <a:r>
              <a:rPr lang="fr-FR"/>
              <a:t>[Insérer une réponse incorrecte]</a:t>
            </a:r>
          </a:p>
          <a:p>
            <a:pPr>
              <a:buFont typeface="+mj-lt"/>
              <a:buAutoNum type="alphaUcPeriod"/>
            </a:pPr>
            <a:r>
              <a:rPr lang="fr-FR"/>
              <a:t>[Insérer une réponse incorrecte]</a:t>
            </a:r>
          </a:p>
          <a:p>
            <a:pPr>
              <a:buFont typeface="+mj-lt"/>
              <a:buAutoNum type="alphaUcPeriod" startAt="3"/>
            </a:pPr>
            <a:r>
              <a:rPr lang="fr-FR"/>
              <a:t>[Insérer une réponse incorrecte]</a:t>
            </a:r>
          </a:p>
          <a:p>
            <a:pPr>
              <a:buFont typeface="+mj-lt"/>
              <a:buAutoNum type="alphaUcPeriod" startAt="3"/>
            </a:pPr>
            <a:r>
              <a:rPr lang="fr-FR"/>
              <a:t>[Insérer une réponse correcte]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77E6AF2-5F33-B107-66DB-6A9DBC291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192" y="6597352"/>
            <a:ext cx="2386608" cy="185972"/>
          </a:xfrm>
        </p:spPr>
        <p:txBody>
          <a:bodyPr/>
          <a:lstStyle/>
          <a:p>
            <a:r>
              <a:rPr lang="fr-FR" i="1" dirty="0" err="1"/>
              <a:t>une.maitresse.sans.stress</a:t>
            </a:r>
            <a:endParaRPr lang="fr-FR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2.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[Insérer une réponse incorrecte]</a:t>
            </a:r>
          </a:p>
          <a:p>
            <a:r>
              <a:rPr lang="fr-FR"/>
              <a:t>[Insérer une réponse incorrecte]</a:t>
            </a:r>
          </a:p>
          <a:p>
            <a:r>
              <a:rPr lang="fr-FR"/>
              <a:t>[Insérer une réponse incorrecte]</a:t>
            </a:r>
          </a:p>
          <a:p>
            <a:r>
              <a:rPr lang="fr-FR"/>
              <a:t>[Insérer une réponse correcte]</a:t>
            </a:r>
          </a:p>
          <a:p>
            <a:pPr>
              <a:buNone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357F53-CC24-B1AE-7831-C82D67EF25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192" y="6597352"/>
            <a:ext cx="2386608" cy="185972"/>
          </a:xfrm>
        </p:spPr>
        <p:txBody>
          <a:bodyPr/>
          <a:lstStyle/>
          <a:p>
            <a:r>
              <a:rPr lang="fr-FR" i="1" dirty="0" err="1"/>
              <a:t>une.maitresse.sans.stress</a:t>
            </a:r>
            <a:endParaRPr lang="fr-FR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[Insérer une réponse incorrecte]</a:t>
            </a:r>
          </a:p>
          <a:p>
            <a:r>
              <a:rPr lang="fr-FR"/>
              <a:t>[Insérer une réponse correcte]</a:t>
            </a:r>
          </a:p>
          <a:p>
            <a:r>
              <a:rPr lang="fr-FR"/>
              <a:t>[Insérer une réponse incorrecte]</a:t>
            </a:r>
          </a:p>
          <a:p>
            <a:r>
              <a:rPr lang="fr-FR"/>
              <a:t>[Insérer une réponse incorrecte]</a:t>
            </a:r>
          </a:p>
          <a:p>
            <a:pPr>
              <a:buNone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FF2281-A047-A476-62F1-7318C6AB33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192" y="6597352"/>
            <a:ext cx="2386608" cy="185972"/>
          </a:xfrm>
        </p:spPr>
        <p:txBody>
          <a:bodyPr/>
          <a:lstStyle/>
          <a:p>
            <a:r>
              <a:rPr lang="fr-FR" i="1" dirty="0" err="1"/>
              <a:t>une.maitresse.sans.stress</a:t>
            </a:r>
            <a:endParaRPr lang="fr-FR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4.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[Insérer une réponse correcte]</a:t>
            </a:r>
          </a:p>
          <a:p>
            <a:r>
              <a:rPr lang="fr-FR"/>
              <a:t>[Insérer une réponse incorrecte]</a:t>
            </a:r>
          </a:p>
          <a:p>
            <a:r>
              <a:rPr lang="fr-FR"/>
              <a:t>[Insérer une réponse incorrecte]</a:t>
            </a:r>
          </a:p>
          <a:p>
            <a:r>
              <a:rPr lang="fr-FR"/>
              <a:t>[Insérer une réponse incorrecte]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19C116-FD48-EF57-E87E-F83FB75455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192" y="6597352"/>
            <a:ext cx="2386608" cy="185972"/>
          </a:xfrm>
        </p:spPr>
        <p:txBody>
          <a:bodyPr/>
          <a:lstStyle/>
          <a:p>
            <a:r>
              <a:rPr lang="fr-FR" i="1" dirty="0" err="1"/>
              <a:t>une.maitresse.sans.stress</a:t>
            </a:r>
            <a:endParaRPr lang="fr-FR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5.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[Insérer une réponse incorrecte]</a:t>
            </a:r>
          </a:p>
          <a:p>
            <a:r>
              <a:rPr lang="fr-FR"/>
              <a:t>[Insérer une réponse correcte]</a:t>
            </a:r>
          </a:p>
          <a:p>
            <a:r>
              <a:rPr lang="fr-FR"/>
              <a:t>[Insérer une réponse incorrecte]</a:t>
            </a:r>
          </a:p>
          <a:p>
            <a:r>
              <a:rPr lang="fr-FR"/>
              <a:t>[Insérer une réponse incorrecte]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0538EC-8392-7824-9DA5-DC6DB236F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192" y="6597352"/>
            <a:ext cx="2386608" cy="185972"/>
          </a:xfrm>
        </p:spPr>
        <p:txBody>
          <a:bodyPr/>
          <a:lstStyle/>
          <a:p>
            <a:r>
              <a:rPr lang="fr-FR" i="1" dirty="0" err="1"/>
              <a:t>une.maitresse.sans.stress</a:t>
            </a:r>
            <a:endParaRPr lang="fr-FR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6.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[Insérer une réponse incorrecte]</a:t>
            </a:r>
          </a:p>
          <a:p>
            <a:r>
              <a:rPr lang="fr-FR"/>
              <a:t>[Insérer une réponse incorrecte]</a:t>
            </a:r>
          </a:p>
          <a:p>
            <a:r>
              <a:rPr lang="fr-FR"/>
              <a:t>[Insérer une réponse incorrecte]</a:t>
            </a:r>
          </a:p>
          <a:p>
            <a:r>
              <a:rPr lang="fr-FR"/>
              <a:t>[Insérer une réponse correcte]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B8FBC4-6DA0-E999-BB1E-421C1AD5DA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192" y="6597352"/>
            <a:ext cx="2386608" cy="185972"/>
          </a:xfrm>
        </p:spPr>
        <p:txBody>
          <a:bodyPr/>
          <a:lstStyle/>
          <a:p>
            <a:r>
              <a:rPr lang="fr-FR" i="1" dirty="0" err="1"/>
              <a:t>une.maitresse.sans.stress</a:t>
            </a:r>
            <a:endParaRPr lang="fr-FR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7.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[Insérer une réponse incorrecte]</a:t>
            </a:r>
          </a:p>
          <a:p>
            <a:r>
              <a:rPr lang="fr-FR"/>
              <a:t>[Insérer une réponse incorrecte]</a:t>
            </a:r>
          </a:p>
          <a:p>
            <a:r>
              <a:rPr lang="fr-FR"/>
              <a:t>[Insérer une réponse correcte]</a:t>
            </a:r>
          </a:p>
          <a:p>
            <a:r>
              <a:rPr lang="fr-FR"/>
              <a:t>[Insérer une réponse incorrecte]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19D20F-497A-9E86-368D-C2E405C610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192" y="6597352"/>
            <a:ext cx="2386608" cy="185972"/>
          </a:xfrm>
        </p:spPr>
        <p:txBody>
          <a:bodyPr/>
          <a:lstStyle/>
          <a:p>
            <a:r>
              <a:rPr lang="fr-FR" i="1" dirty="0" err="1"/>
              <a:t>une.maitresse.sans.stress</a:t>
            </a:r>
            <a:endParaRPr lang="fr-FR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8.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[Insérer une réponse correcte]</a:t>
            </a:r>
          </a:p>
          <a:p>
            <a:r>
              <a:rPr lang="fr-FR"/>
              <a:t>[Insérer une réponse incorrecte]</a:t>
            </a:r>
          </a:p>
          <a:p>
            <a:r>
              <a:rPr lang="fr-FR"/>
              <a:t>[Insérer une réponse incorrecte]</a:t>
            </a:r>
          </a:p>
          <a:p>
            <a:r>
              <a:rPr lang="fr-FR"/>
              <a:t>[Insérer une réponse incorrecte]</a:t>
            </a:r>
          </a:p>
        </p:txBody>
      </p:sp>
      <p:sp>
        <p:nvSpPr>
          <p:cNvPr id="7" name="TextBox 6"/>
          <p:cNvSpPr txBox="1">
            <a:spLocks/>
          </p:cNvSpPr>
          <p:nvPr/>
        </p:nvSpPr>
        <p:spPr>
          <a:xfrm>
            <a:off x="5638800" y="5638800"/>
            <a:ext cx="3048000" cy="930275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/>
            </a:pPr>
            <a:r>
              <a:rPr kumimoji="0" lang="fr-FR" sz="1600" b="0" i="0" u="none" strike="noStrike" kern="1200" cap="all" spc="10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 supplémentaire</a:t>
            </a:r>
            <a:endParaRPr kumimoji="0" lang="fr-FR" sz="6000" b="0" i="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E4E06F-A435-AE5A-56EB-2984D1E341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192" y="6597352"/>
            <a:ext cx="2386608" cy="185972"/>
          </a:xfrm>
        </p:spPr>
        <p:txBody>
          <a:bodyPr/>
          <a:lstStyle/>
          <a:p>
            <a:r>
              <a:rPr lang="fr-FR" i="1" dirty="0" err="1"/>
              <a:t>une.maitresse.sans.stress</a:t>
            </a:r>
            <a:endParaRPr lang="fr-FR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Fin du questionnaire BRAVO</a:t>
            </a:r>
          </a:p>
        </p:txBody>
      </p:sp>
      <p:sp>
        <p:nvSpPr>
          <p:cNvPr id="8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Réponses à suivre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87EC180-9DD1-E105-FB85-A44610494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192" y="6597352"/>
            <a:ext cx="2386608" cy="185972"/>
          </a:xfrm>
        </p:spPr>
        <p:txBody>
          <a:bodyPr/>
          <a:lstStyle/>
          <a:p>
            <a:r>
              <a:rPr lang="fr-FR" i="1" dirty="0" err="1"/>
              <a:t>une.maitresse.sans.stress</a:t>
            </a:r>
            <a:endParaRPr lang="fr-FR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Réponses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fr-FR"/>
              <a:t>D</a:t>
            </a:r>
          </a:p>
          <a:p>
            <a:pPr>
              <a:buFont typeface="+mj-lt"/>
              <a:buAutoNum type="arabicPeriod"/>
            </a:pPr>
            <a:r>
              <a:rPr lang="fr-FR"/>
              <a:t>D</a:t>
            </a:r>
          </a:p>
          <a:p>
            <a:pPr>
              <a:buFont typeface="+mj-lt"/>
              <a:buAutoNum type="arabicPeriod"/>
            </a:pPr>
            <a:r>
              <a:rPr lang="fr-FR"/>
              <a:t>B</a:t>
            </a:r>
          </a:p>
          <a:p>
            <a:pPr>
              <a:buFont typeface="+mj-lt"/>
              <a:buAutoNum type="arabicPeriod"/>
            </a:pPr>
            <a:r>
              <a:rPr lang="fr-FR"/>
              <a:t>A</a:t>
            </a:r>
          </a:p>
          <a:p>
            <a:pPr>
              <a:buFont typeface="+mj-lt"/>
              <a:buAutoNum type="arabicPeriod"/>
            </a:pPr>
            <a:r>
              <a:rPr lang="fr-FR"/>
              <a:t>B</a:t>
            </a:r>
          </a:p>
          <a:p>
            <a:pPr>
              <a:buFont typeface="+mj-lt"/>
              <a:buAutoNum type="arabicPeriod"/>
            </a:pPr>
            <a:r>
              <a:rPr lang="fr-FR"/>
              <a:t>D</a:t>
            </a:r>
          </a:p>
          <a:p>
            <a:pPr>
              <a:buFont typeface="+mj-lt"/>
              <a:buAutoNum type="arabicPeriod"/>
            </a:pPr>
            <a:r>
              <a:rPr lang="fr-FR"/>
              <a:t>C</a:t>
            </a:r>
          </a:p>
          <a:p>
            <a:pPr>
              <a:buFont typeface="+mj-lt"/>
              <a:buAutoNum type="arabicPeriod"/>
            </a:pPr>
            <a:r>
              <a:rPr lang="fr-FR"/>
              <a:t>Bonus - 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4816F-B420-2E81-CFFC-8869DE40C7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192" y="6597352"/>
            <a:ext cx="2386608" cy="185972"/>
          </a:xfrm>
        </p:spPr>
        <p:txBody>
          <a:bodyPr/>
          <a:lstStyle/>
          <a:p>
            <a:r>
              <a:rPr lang="fr-FR" i="1" dirty="0" err="1"/>
              <a:t>une.maitresse.sans.stress</a:t>
            </a:r>
            <a:endParaRPr lang="fr-FR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nderi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140000" t="120000" r="105000" b="15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9924D1ECC420D47A2456556BC94F7370400BDF4491DEA4973499845289601F88B9F" ma:contentTypeVersion="55" ma:contentTypeDescription="Create a new document." ma:contentTypeScope="" ma:versionID="41eb558a2b826e6e4f9defd990175bec">
  <xsd:schema xmlns:xsd="http://www.w3.org/2001/XMLSchema" xmlns:xs="http://www.w3.org/2001/XMLSchema" xmlns:p="http://schemas.microsoft.com/office/2006/metadata/properties" xmlns:ns2="6d93d202-47fc-4405-873a-cab67cc5f1b2" xmlns:ns3="64acb2c5-0a2b-4bda-bd34-58e36cbb80d2" targetNamespace="http://schemas.microsoft.com/office/2006/metadata/properties" ma:root="true" ma:fieldsID="19deea0185cf7bc57eee9b90b1ba2ace" ns2:_="" ns3:_="">
    <xsd:import namespace="6d93d202-47fc-4405-873a-cab67cc5f1b2"/>
    <xsd:import namespace="64acb2c5-0a2b-4bda-bd34-58e36cbb80d2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3d202-47fc-4405-873a-cab67cc5f1b2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79c007-7f28-4db9-9ba1-525d19a3279b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80C6DD30-196A-4C6B-B1BF-A43F3B8ACD4F}" ma:internalName="CSXSubmissionMarket" ma:readOnly="false" ma:showField="MarketName" ma:web="6d93d202-47fc-4405-873a-cab67cc5f1b2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bb16b974-ed24-4278-8820-8e232d38904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7E2D4CA2-442A-4FDA-AA57-71B8C7B2C53C}" ma:internalName="InProjectListLookup" ma:readOnly="true" ma:showField="InProjectLis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fd9a49dc-3dbf-4047-b62d-1d587abe7b40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7E2D4CA2-442A-4FDA-AA57-71B8C7B2C53C}" ma:internalName="LastCompleteVersionLookup" ma:readOnly="true" ma:showField="LastComplete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7E2D4CA2-442A-4FDA-AA57-71B8C7B2C53C}" ma:internalName="LastPreviewErrorLookup" ma:readOnly="true" ma:showField="LastPreview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7E2D4CA2-442A-4FDA-AA57-71B8C7B2C53C}" ma:internalName="LastPreviewResultLookup" ma:readOnly="true" ma:showField="LastPreview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7E2D4CA2-442A-4FDA-AA57-71B8C7B2C53C}" ma:internalName="LastPreviewAttemptDateLookup" ma:readOnly="true" ma:showField="LastPreview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7E2D4CA2-442A-4FDA-AA57-71B8C7B2C53C}" ma:internalName="LastPreviewedByLookup" ma:readOnly="true" ma:showField="LastPreview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7E2D4CA2-442A-4FDA-AA57-71B8C7B2C53C}" ma:internalName="LastPreviewTimeLookup" ma:readOnly="true" ma:showField="LastPreview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7E2D4CA2-442A-4FDA-AA57-71B8C7B2C53C}" ma:internalName="LastPreviewVersionLookup" ma:readOnly="true" ma:showField="LastPreview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7E2D4CA2-442A-4FDA-AA57-71B8C7B2C53C}" ma:internalName="LastPublishErrorLookup" ma:readOnly="true" ma:showField="LastPublish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7E2D4CA2-442A-4FDA-AA57-71B8C7B2C53C}" ma:internalName="LastPublishResultLookup" ma:readOnly="true" ma:showField="LastPublish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7E2D4CA2-442A-4FDA-AA57-71B8C7B2C53C}" ma:internalName="LastPublishAttemptDateLookup" ma:readOnly="true" ma:showField="LastPublish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7E2D4CA2-442A-4FDA-AA57-71B8C7B2C53C}" ma:internalName="LastPublishedByLookup" ma:readOnly="true" ma:showField="LastPublish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7E2D4CA2-442A-4FDA-AA57-71B8C7B2C53C}" ma:internalName="LastPublishTimeLookup" ma:readOnly="true" ma:showField="LastPublish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7E2D4CA2-442A-4FDA-AA57-71B8C7B2C53C}" ma:internalName="LastPublishVersionLookup" ma:readOnly="true" ma:showField="LastPublish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4CDE398E-75A7-4993-8C61-2BFD31F64754}" ma:internalName="LocLastLocAttemptVersionLookup" ma:readOnly="false" ma:showField="LastLocAttemptVersion" ma:web="6d93d202-47fc-4405-873a-cab67cc5f1b2">
      <xsd:simpleType>
        <xsd:restriction base="dms:Lookup"/>
      </xsd:simpleType>
    </xsd:element>
    <xsd:element name="LocLastLocAttemptVersionTypeLookup" ma:index="72" nillable="true" ma:displayName="Loc Last Loc Attempt Version Type" ma:default="" ma:list="{4CDE398E-75A7-4993-8C61-2BFD31F64754}" ma:internalName="LocLastLocAttemptVersionTypeLookup" ma:readOnly="true" ma:showField="LastLocAttemptVersionType" ma:web="6d93d202-47fc-4405-873a-cab67cc5f1b2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4CDE398E-75A7-4993-8C61-2BFD31F64754}" ma:internalName="LocNewPublishedVersionLookup" ma:readOnly="true" ma:showField="NewPublishedVersion" ma:web="6d93d202-47fc-4405-873a-cab67cc5f1b2">
      <xsd:simpleType>
        <xsd:restriction base="dms:Lookup"/>
      </xsd:simpleType>
    </xsd:element>
    <xsd:element name="LocOverallHandbackStatusLookup" ma:index="76" nillable="true" ma:displayName="Loc Overall Handback Status" ma:default="" ma:list="{4CDE398E-75A7-4993-8C61-2BFD31F64754}" ma:internalName="LocOverallHandbackStatusLookup" ma:readOnly="true" ma:showField="OverallHandbackStatus" ma:web="6d93d202-47fc-4405-873a-cab67cc5f1b2">
      <xsd:simpleType>
        <xsd:restriction base="dms:Lookup"/>
      </xsd:simpleType>
    </xsd:element>
    <xsd:element name="LocOverallLocStatusLookup" ma:index="77" nillable="true" ma:displayName="Loc Overall Localize Status" ma:default="" ma:list="{4CDE398E-75A7-4993-8C61-2BFD31F64754}" ma:internalName="LocOverallLocStatusLookup" ma:readOnly="true" ma:showField="OverallLocStatus" ma:web="6d93d202-47fc-4405-873a-cab67cc5f1b2">
      <xsd:simpleType>
        <xsd:restriction base="dms:Lookup"/>
      </xsd:simpleType>
    </xsd:element>
    <xsd:element name="LocOverallPreviewStatusLookup" ma:index="78" nillable="true" ma:displayName="Loc Overall Preview Status" ma:default="" ma:list="{4CDE398E-75A7-4993-8C61-2BFD31F64754}" ma:internalName="LocOverallPreviewStatusLookup" ma:readOnly="true" ma:showField="OverallPreviewStatus" ma:web="6d93d202-47fc-4405-873a-cab67cc5f1b2">
      <xsd:simpleType>
        <xsd:restriction base="dms:Lookup"/>
      </xsd:simpleType>
    </xsd:element>
    <xsd:element name="LocOverallPublishStatusLookup" ma:index="79" nillable="true" ma:displayName="Loc Overall Publish Status" ma:default="" ma:list="{4CDE398E-75A7-4993-8C61-2BFD31F64754}" ma:internalName="LocOverallPublishStatusLookup" ma:readOnly="true" ma:showField="OverallPublishStatus" ma:web="6d93d202-47fc-4405-873a-cab67cc5f1b2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4CDE398E-75A7-4993-8C61-2BFD31F64754}" ma:internalName="LocProcessedForHandoffsLookup" ma:readOnly="true" ma:showField="ProcessedForHandoffs" ma:web="6d93d202-47fc-4405-873a-cab67cc5f1b2">
      <xsd:simpleType>
        <xsd:restriction base="dms:Lookup"/>
      </xsd:simpleType>
    </xsd:element>
    <xsd:element name="LocProcessedForMarketsLookup" ma:index="82" nillable="true" ma:displayName="Loc Processed For Markets" ma:default="" ma:list="{4CDE398E-75A7-4993-8C61-2BFD31F64754}" ma:internalName="LocProcessedForMarketsLookup" ma:readOnly="true" ma:showField="ProcessedForMarkets" ma:web="6d93d202-47fc-4405-873a-cab67cc5f1b2">
      <xsd:simpleType>
        <xsd:restriction base="dms:Lookup"/>
      </xsd:simpleType>
    </xsd:element>
    <xsd:element name="LocPublishedDependentAssetsLookup" ma:index="83" nillable="true" ma:displayName="Loc Published Dependent Assets" ma:default="" ma:list="{4CDE398E-75A7-4993-8C61-2BFD31F64754}" ma:internalName="LocPublishedDependentAssetsLookup" ma:readOnly="true" ma:showField="PublishedDependentAssets" ma:web="6d93d202-47fc-4405-873a-cab67cc5f1b2">
      <xsd:simpleType>
        <xsd:restriction base="dms:Lookup"/>
      </xsd:simpleType>
    </xsd:element>
    <xsd:element name="LocPublishedLinkedAssetsLookup" ma:index="84" nillable="true" ma:displayName="Loc Published Linked Assets" ma:default="" ma:list="{4CDE398E-75A7-4993-8C61-2BFD31F64754}" ma:internalName="LocPublishedLinkedAssetsLookup" ma:readOnly="true" ma:showField="PublishedLinkedAssets" ma:web="6d93d202-47fc-4405-873a-cab67cc5f1b2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db560eb5-700a-4f94-8fda-b57de4261f12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80C6DD30-196A-4C6B-B1BF-A43F3B8ACD4F}" ma:internalName="Markets" ma:readOnly="false" ma:showField="MarketNa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7E2D4CA2-442A-4FDA-AA57-71B8C7B2C53C}" ma:internalName="NumOfRatingsLookup" ma:readOnly="true" ma:showField="NumOfRating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7E2D4CA2-442A-4FDA-AA57-71B8C7B2C53C}" ma:internalName="PublishStatusLookup" ma:readOnly="false" ma:showField="PublishStatu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6e3f7319-fb8f-4449-8902-000ab73a8566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11d213f5-ec09-44b6-a8be-9da225be7a8d}" ma:internalName="TaxCatchAll" ma:showField="CatchAllData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11d213f5-ec09-44b6-a8be-9da225be7a8d}" ma:internalName="TaxCatchAllLabel" ma:readOnly="true" ma:showField="CatchAllDataLabel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cb2c5-0a2b-4bda-bd34-58e36cbb80d2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6d93d202-47fc-4405-873a-cab67cc5f1b2">english</DirectSourceMarket>
    <MarketSpecific xmlns="6d93d202-47fc-4405-873a-cab67cc5f1b2" xsi:nil="true"/>
    <ApprovalStatus xmlns="6d93d202-47fc-4405-873a-cab67cc5f1b2">InProgress</ApprovalStatus>
    <PrimaryImageGen xmlns="6d93d202-47fc-4405-873a-cab67cc5f1b2">true</PrimaryImageGen>
    <ThumbnailAssetId xmlns="6d93d202-47fc-4405-873a-cab67cc5f1b2" xsi:nil="true"/>
    <TPFriendlyName xmlns="6d93d202-47fc-4405-873a-cab67cc5f1b2">Multiple-choice test or survey (4-answer)</TPFriendlyName>
    <NumericId xmlns="6d93d202-47fc-4405-873a-cab67cc5f1b2">-1</NumericId>
    <BusinessGroup xmlns="6d93d202-47fc-4405-873a-cab67cc5f1b2" xsi:nil="true"/>
    <SourceTitle xmlns="6d93d202-47fc-4405-873a-cab67cc5f1b2">Multiple-choice test or survey (4-answer)</SourceTitle>
    <APEditor xmlns="6d93d202-47fc-4405-873a-cab67cc5f1b2">
      <UserInfo>
        <DisplayName>REDMOND\v-luannv</DisplayName>
        <AccountId>106</AccountId>
        <AccountType/>
      </UserInfo>
    </APEditor>
    <OpenTemplate xmlns="6d93d202-47fc-4405-873a-cab67cc5f1b2">true</OpenTemplate>
    <UALocComments xmlns="6d93d202-47fc-4405-873a-cab67cc5f1b2" xsi:nil="true"/>
    <ParentAssetId xmlns="6d93d202-47fc-4405-873a-cab67cc5f1b2" xsi:nil="true"/>
    <PublishStatusLookup xmlns="6d93d202-47fc-4405-873a-cab67cc5f1b2">
      <Value>93024</Value>
      <Value>460860</Value>
    </PublishStatusLookup>
    <IntlLangReviewDate xmlns="6d93d202-47fc-4405-873a-cab67cc5f1b2" xsi:nil="true"/>
    <MachineTranslated xmlns="6d93d202-47fc-4405-873a-cab67cc5f1b2">false</MachineTranslated>
    <OriginalSourceMarket xmlns="6d93d202-47fc-4405-873a-cab67cc5f1b2">english</OriginalSourceMarket>
    <TPInstallLocation xmlns="6d93d202-47fc-4405-873a-cab67cc5f1b2">{My Templates}</TPInstallLocation>
    <APDescription xmlns="6d93d202-47fc-4405-873a-cab67cc5f1b2" xsi:nil="true"/>
    <ClipArtFilename xmlns="6d93d202-47fc-4405-873a-cab67cc5f1b2" xsi:nil="true"/>
    <ContentItem xmlns="6d93d202-47fc-4405-873a-cab67cc5f1b2" xsi:nil="true"/>
    <PublishTargets xmlns="6d93d202-47fc-4405-873a-cab67cc5f1b2">OfficeOnline</PublishTargets>
    <TimesCloned xmlns="6d93d202-47fc-4405-873a-cab67cc5f1b2" xsi:nil="true"/>
    <AcquiredFrom xmlns="6d93d202-47fc-4405-873a-cab67cc5f1b2" xsi:nil="true"/>
    <LastHandOff xmlns="6d93d202-47fc-4405-873a-cab67cc5f1b2" xsi:nil="true"/>
    <AssetStart xmlns="6d93d202-47fc-4405-873a-cab67cc5f1b2">2009-07-14T23:49:19+00:00</AssetStart>
    <Provider xmlns="6d93d202-47fc-4405-873a-cab67cc5f1b2">EY006220130</Provider>
    <TPClientViewer xmlns="6d93d202-47fc-4405-873a-cab67cc5f1b2">Microsoft Office PowerPoint</TPClientViewer>
    <IsDeleted xmlns="6d93d202-47fc-4405-873a-cab67cc5f1b2">false</IsDeleted>
    <TemplateStatus xmlns="6d93d202-47fc-4405-873a-cab67cc5f1b2" xsi:nil="true"/>
    <SubmitterId xmlns="6d93d202-47fc-4405-873a-cab67cc5f1b2" xsi:nil="true"/>
    <TPExecutable xmlns="6d93d202-47fc-4405-873a-cab67cc5f1b2" xsi:nil="true"/>
    <AssetType xmlns="6d93d202-47fc-4405-873a-cab67cc5f1b2">TP</AssetType>
    <ApprovalLog xmlns="6d93d202-47fc-4405-873a-cab67cc5f1b2" xsi:nil="true"/>
    <CSXUpdate xmlns="6d93d202-47fc-4405-873a-cab67cc5f1b2">false</CSXUpdate>
    <BugNumber xmlns="6d93d202-47fc-4405-873a-cab67cc5f1b2" xsi:nil="true"/>
    <CSXSubmissionDate xmlns="6d93d202-47fc-4405-873a-cab67cc5f1b2" xsi:nil="true"/>
    <Milestone xmlns="6d93d202-47fc-4405-873a-cab67cc5f1b2" xsi:nil="true"/>
    <OriginAsset xmlns="6d93d202-47fc-4405-873a-cab67cc5f1b2" xsi:nil="true"/>
    <TPComponent xmlns="6d93d202-47fc-4405-873a-cab67cc5f1b2">PPTFiles</TPComponent>
    <AssetId xmlns="6d93d202-47fc-4405-873a-cab67cc5f1b2">TP010165953</AssetId>
    <TPLaunchHelpLink xmlns="6d93d202-47fc-4405-873a-cab67cc5f1b2" xsi:nil="true"/>
    <TPApplication xmlns="6d93d202-47fc-4405-873a-cab67cc5f1b2">PowerPoint</TPApplication>
    <IntlLocPriority xmlns="6d93d202-47fc-4405-873a-cab67cc5f1b2" xsi:nil="true"/>
    <PlannedPubDate xmlns="6d93d202-47fc-4405-873a-cab67cc5f1b2" xsi:nil="true"/>
    <HandoffToMSDN xmlns="6d93d202-47fc-4405-873a-cab67cc5f1b2" xsi:nil="true"/>
    <CrawlForDependencies xmlns="6d93d202-47fc-4405-873a-cab67cc5f1b2">false</CrawlForDependencies>
    <IntlLangReviewer xmlns="6d93d202-47fc-4405-873a-cab67cc5f1b2" xsi:nil="true"/>
    <TrustLevel xmlns="6d93d202-47fc-4405-873a-cab67cc5f1b2">1 Microsoft Managed Content</TrustLevel>
    <IsSearchable xmlns="6d93d202-47fc-4405-873a-cab67cc5f1b2">false</IsSearchable>
    <TPNamespace xmlns="6d93d202-47fc-4405-873a-cab67cc5f1b2">POWERPNT</TPNamespace>
    <Markets xmlns="6d93d202-47fc-4405-873a-cab67cc5f1b2"/>
    <AverageRating xmlns="6d93d202-47fc-4405-873a-cab67cc5f1b2" xsi:nil="true"/>
    <UAProjectedTotalWords xmlns="6d93d202-47fc-4405-873a-cab67cc5f1b2" xsi:nil="true"/>
    <IntlLangReview xmlns="6d93d202-47fc-4405-873a-cab67cc5f1b2" xsi:nil="true"/>
    <OutputCachingOn xmlns="6d93d202-47fc-4405-873a-cab67cc5f1b2">false</OutputCachingOn>
    <TPCommandLine xmlns="6d93d202-47fc-4405-873a-cab67cc5f1b2">{PP} /n {FilePath}</TPCommandLine>
    <TPAppVersion xmlns="6d93d202-47fc-4405-873a-cab67cc5f1b2">11</TPAppVersion>
    <APAuthor xmlns="6d93d202-47fc-4405-873a-cab67cc5f1b2">
      <UserInfo>
        <DisplayName>REDMOND\cynvey</DisplayName>
        <AccountId>269</AccountId>
        <AccountType/>
      </UserInfo>
    </APAuthor>
    <EditorialStatus xmlns="6d93d202-47fc-4405-873a-cab67cc5f1b2" xsi:nil="true"/>
    <TPLaunchHelpLinkType xmlns="6d93d202-47fc-4405-873a-cab67cc5f1b2">Template</TPLaunchHelpLinkType>
    <LastModifiedDateTime xmlns="6d93d202-47fc-4405-873a-cab67cc5f1b2" xsi:nil="true"/>
    <UACurrentWords xmlns="6d93d202-47fc-4405-873a-cab67cc5f1b2">0</UACurrentWords>
    <UALocRecommendation xmlns="6d93d202-47fc-4405-873a-cab67cc5f1b2">Localize</UALocRecommendation>
    <ArtSampleDocs xmlns="6d93d202-47fc-4405-873a-cab67cc5f1b2" xsi:nil="true"/>
    <UANotes xmlns="6d93d202-47fc-4405-873a-cab67cc5f1b2">online only. SEO Pilot 2008, seasonal</UANotes>
    <ShowIn xmlns="6d93d202-47fc-4405-873a-cab67cc5f1b2" xsi:nil="true"/>
    <VoteCount xmlns="6d93d202-47fc-4405-873a-cab67cc5f1b2" xsi:nil="true"/>
    <CSXHash xmlns="6d93d202-47fc-4405-873a-cab67cc5f1b2" xsi:nil="true"/>
    <AssetExpire xmlns="6d93d202-47fc-4405-873a-cab67cc5f1b2">2100-01-01T00:00:00+00:00</AssetExpire>
    <CSXSubmissionMarket xmlns="6d93d202-47fc-4405-873a-cab67cc5f1b2" xsi:nil="true"/>
    <DSATActionTaken xmlns="6d93d202-47fc-4405-873a-cab67cc5f1b2" xsi:nil="true"/>
    <Component xmlns="64acb2c5-0a2b-4bda-bd34-58e36cbb80d2" xsi:nil="true"/>
    <LastPublishResultLookup xmlns="6d93d202-47fc-4405-873a-cab67cc5f1b2" xsi:nil="true"/>
    <Description0 xmlns="64acb2c5-0a2b-4bda-bd34-58e36cbb80d2" xsi:nil="true"/>
    <Downloads xmlns="6d93d202-47fc-4405-873a-cab67cc5f1b2">0</Downloads>
    <EditorialTags xmlns="6d93d202-47fc-4405-873a-cab67cc5f1b2" xsi:nil="true"/>
    <Manager xmlns="6d93d202-47fc-4405-873a-cab67cc5f1b2" xsi:nil="true"/>
    <OOCacheId xmlns="6d93d202-47fc-4405-873a-cab67cc5f1b2" xsi:nil="true"/>
    <PolicheckWords xmlns="6d93d202-47fc-4405-873a-cab67cc5f1b2" xsi:nil="true"/>
    <FriendlyTitle xmlns="6d93d202-47fc-4405-873a-cab67cc5f1b2" xsi:nil="true"/>
    <Providers xmlns="6d93d202-47fc-4405-873a-cab67cc5f1b2" xsi:nil="true"/>
    <TemplateTemplateType xmlns="6d93d202-47fc-4405-873a-cab67cc5f1b2">PowerPoint 2003 Default</TemplateTemplateType>
    <LegacyData xmlns="6d93d202-47fc-4405-873a-cab67cc5f1b2" xsi:nil="true"/>
    <LocManualTestRequired xmlns="6d93d202-47fc-4405-873a-cab67cc5f1b2" xsi:nil="true"/>
    <LocalizationTagsTaxHTField0 xmlns="6d93d202-47fc-4405-873a-cab67cc5f1b2">
      <Terms xmlns="http://schemas.microsoft.com/office/infopath/2007/PartnerControls"/>
    </LocalizationTagsTaxHTField0>
    <CampaignTagsTaxHTField0 xmlns="6d93d202-47fc-4405-873a-cab67cc5f1b2">
      <Terms xmlns="http://schemas.microsoft.com/office/infopath/2007/PartnerControls"/>
    </CampaignTagsTaxHTField0>
    <LocLastLocAttemptVersionLookup xmlns="6d93d202-47fc-4405-873a-cab67cc5f1b2">69363</LocLastLocAttemptVersionLookup>
    <InternalTagsTaxHTField0 xmlns="6d93d202-47fc-4405-873a-cab67cc5f1b2">
      <Terms xmlns="http://schemas.microsoft.com/office/infopath/2007/PartnerControls"/>
    </InternalTagsTaxHTField0>
    <LocProcessedForMarketsLookup xmlns="6d93d202-47fc-4405-873a-cab67cc5f1b2" xsi:nil="true"/>
    <LocRecommendedHandoff xmlns="6d93d202-47fc-4405-873a-cab67cc5f1b2" xsi:nil="true"/>
    <LocOverallPreviewStatusLookup xmlns="6d93d202-47fc-4405-873a-cab67cc5f1b2" xsi:nil="true"/>
    <LocOverallPublishStatusLookup xmlns="6d93d202-47fc-4405-873a-cab67cc5f1b2" xsi:nil="true"/>
    <LocProcessedForHandoffsLookup xmlns="6d93d202-47fc-4405-873a-cab67cc5f1b2" xsi:nil="true"/>
    <LocLastLocAttemptVersionTypeLookup xmlns="6d93d202-47fc-4405-873a-cab67cc5f1b2" xsi:nil="true"/>
    <LocOverallHandbackStatusLookup xmlns="6d93d202-47fc-4405-873a-cab67cc5f1b2" xsi:nil="true"/>
    <BlockPublish xmlns="6d93d202-47fc-4405-873a-cab67cc5f1b2" xsi:nil="true"/>
    <LocComments xmlns="6d93d202-47fc-4405-873a-cab67cc5f1b2" xsi:nil="true"/>
    <TaxCatchAll xmlns="6d93d202-47fc-4405-873a-cab67cc5f1b2"/>
    <RecommendationsModifier xmlns="6d93d202-47fc-4405-873a-cab67cc5f1b2" xsi:nil="true"/>
    <ScenarioTagsTaxHTField0 xmlns="6d93d202-47fc-4405-873a-cab67cc5f1b2">
      <Terms xmlns="http://schemas.microsoft.com/office/infopath/2007/PartnerControls"/>
    </ScenarioTagsTaxHTField0>
    <FeatureTagsTaxHTField0 xmlns="6d93d202-47fc-4405-873a-cab67cc5f1b2">
      <Terms xmlns="http://schemas.microsoft.com/office/infopath/2007/PartnerControls"/>
    </FeatureTagsTaxHTField0>
    <LocOverallLocStatusLookup xmlns="6d93d202-47fc-4405-873a-cab67cc5f1b2" xsi:nil="true"/>
    <LocPublishedLinkedAssetsLookup xmlns="6d93d202-47fc-4405-873a-cab67cc5f1b2" xsi:nil="true"/>
    <LocNewPublishedVersionLookup xmlns="6d93d202-47fc-4405-873a-cab67cc5f1b2" xsi:nil="true"/>
    <LocPublishedDependentAssetsLookup xmlns="6d93d202-47fc-4405-873a-cab67cc5f1b2" xsi:nil="true"/>
    <OriginalRelease xmlns="6d93d202-47fc-4405-873a-cab67cc5f1b2">14</OriginalRelease>
    <LocMarketGroupTiers2 xmlns="6d93d202-47fc-4405-873a-cab67cc5f1b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5B825EB-DE13-4B46-B015-4DAA29DB6E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93d202-47fc-4405-873a-cab67cc5f1b2"/>
    <ds:schemaRef ds:uri="64acb2c5-0a2b-4bda-bd34-58e36cbb8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1ABDE5-47AF-4A61-AD3D-3D955DD3E4EC}">
  <ds:schemaRefs>
    <ds:schemaRef ds:uri="http://schemas.microsoft.com/office/2006/metadata/properties"/>
    <ds:schemaRef ds:uri="http://schemas.microsoft.com/office/infopath/2007/PartnerControls"/>
    <ds:schemaRef ds:uri="6d93d202-47fc-4405-873a-cab67cc5f1b2"/>
    <ds:schemaRef ds:uri="64acb2c5-0a2b-4bda-bd34-58e36cbb80d2"/>
  </ds:schemaRefs>
</ds:datastoreItem>
</file>

<file path=customXml/itemProps3.xml><?xml version="1.0" encoding="utf-8"?>
<ds:datastoreItem xmlns:ds="http://schemas.openxmlformats.org/officeDocument/2006/customXml" ds:itemID="{F931C9FC-9D72-4B37-8EA4-72429570C03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Questionnaire à choix multiple (4 réponses)</Template>
  <TotalTime>19</TotalTime>
  <Words>348</Words>
  <Application>Microsoft Office PowerPoint</Application>
  <PresentationFormat>Affichage à l'écran (4:3)</PresentationFormat>
  <Paragraphs>77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Calibri</vt:lpstr>
      <vt:lpstr>Constantia</vt:lpstr>
      <vt:lpstr>Fonderie</vt:lpstr>
      <vt:lpstr>Révisons en mouvement</vt:lpstr>
      <vt:lpstr>1. Indiquez laquelle des affirmations suivantes pour est vraie :</vt:lpstr>
      <vt:lpstr>2. ?</vt:lpstr>
      <vt:lpstr>3. ?</vt:lpstr>
      <vt:lpstr>4. ?</vt:lpstr>
      <vt:lpstr>5. ?</vt:lpstr>
      <vt:lpstr>6. ?</vt:lpstr>
      <vt:lpstr>7. ?</vt:lpstr>
      <vt:lpstr>8. ?</vt:lpstr>
      <vt:lpstr>Fin du questionnaire BRAVO</vt:lpstr>
      <vt:lpstr>Réponses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Révisons en mouvement</dc:title>
  <dc:creator>Manon Badet-Blois</dc:creator>
  <cp:lastModifiedBy>Manon Badet-Blois</cp:lastModifiedBy>
  <cp:revision>3</cp:revision>
  <dcterms:created xsi:type="dcterms:W3CDTF">2024-02-21T12:29:46Z</dcterms:created>
  <dcterms:modified xsi:type="dcterms:W3CDTF">2024-02-21T12:49:13Z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0x01010069924D1ECC420D47A2456556BC94F7370400BDF4491DEA4973499845289601F88B9F</vt:lpwstr>
  </property>
  <property fmtid="{D5CDD505-2E9C-101B-9397-08002B2CF9AE}" pid="3" name="ImageGenCounter">
    <vt:i4>0</vt:i4>
  </property>
  <property fmtid="{D5CDD505-2E9C-101B-9397-08002B2CF9AE}" pid="4" name="ViolationReportStatus">
    <vt:lpwstr>None</vt:lpwstr>
  </property>
  <property fmtid="{D5CDD505-2E9C-101B-9397-08002B2CF9AE}" pid="5" name="ImageGenStatus">
    <vt:i4>0</vt:i4>
  </property>
  <property fmtid="{D5CDD505-2E9C-101B-9397-08002B2CF9AE}" pid="6" name="Applications">
    <vt:lpwstr>67;#Template 12;#53;#PowerPoint 12;#407;#PowerPoint 14</vt:lpwstr>
  </property>
  <property fmtid="{D5CDD505-2E9C-101B-9397-08002B2CF9AE}" pid="7" name="PolicheckCounter">
    <vt:i4>0</vt:i4>
  </property>
  <property fmtid="{D5CDD505-2E9C-101B-9397-08002B2CF9AE}" pid="8" name="PolicheckStatus">
    <vt:i4>0</vt:i4>
  </property>
  <property fmtid="{D5CDD505-2E9C-101B-9397-08002B2CF9AE}" pid="9" name="APTrustLevel">
    <vt:r8>1</vt:r8>
  </property>
  <property fmtid="{D5CDD505-2E9C-101B-9397-08002B2CF9AE}" pid="10" name="Order">
    <vt:r8>7190900</vt:r8>
  </property>
</Properties>
</file>