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7E5654-A566-EDED-8BE2-125AFBF85D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6BF6374-7861-A40A-452B-F5497532EC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14986C3-DDDD-6234-75EF-AE159C608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540E8-C54A-45F6-9F2F-86F1BBB4EBC2}" type="datetimeFigureOut">
              <a:rPr lang="fr-FR" smtClean="0"/>
              <a:t>21/07/2022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7F8E64-D2AD-105F-7FE9-F982DEB06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D792FFA-CA46-5333-3AC6-A34F6416C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E49E4-F3A7-4E63-8508-62D44FEEEF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6560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092F7-60D7-C607-2553-E100C89F6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47842A6-C892-C378-2B2D-917754012F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6AA467-6DBA-EA89-EEF7-65A5B26FD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540E8-C54A-45F6-9F2F-86F1BBB4EBC2}" type="datetimeFigureOut">
              <a:rPr lang="fr-FR" smtClean="0"/>
              <a:t>21/07/2022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047910E-CF22-B16B-0E11-8FDFE2A97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B9A512E-45FB-5D11-B53E-5F5B955E1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E49E4-F3A7-4E63-8508-62D44FEEEF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6635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D1185-2E3F-ABFD-D60E-DA9FFCBCF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587CE88-F662-CEC1-EA9E-B36F1AFA83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B7FA409-E0DB-F638-6E52-87A5B49A3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540E8-C54A-45F6-9F2F-86F1BBB4EBC2}" type="datetimeFigureOut">
              <a:rPr lang="fr-FR" smtClean="0"/>
              <a:t>21/07/2022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00A324-587B-5739-86D2-B8E83992E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1285BE5-9AB3-6EF6-5C94-370DAFC65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E49E4-F3A7-4E63-8508-62D44FEEEF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6331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D4FFE1-7E4D-18DC-316E-317954E86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521F5AE-0044-BC32-BA45-4978EB45A6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73B7609-23BB-E910-B07B-D6E54CC053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5C734AD-D288-5DE9-4978-DBC14443D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540E8-C54A-45F6-9F2F-86F1BBB4EBC2}" type="datetimeFigureOut">
              <a:rPr lang="fr-FR" smtClean="0"/>
              <a:t>21/07/2022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31860B6-D370-E447-BCD3-E7410020C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1BE7E1C-D4EF-85F7-38FF-ACF1E0642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E49E4-F3A7-4E63-8508-62D44FEEEF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6723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566366-7234-6284-1CF1-230635623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3441F1-4318-0DE3-2A41-69E3912CE7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76E4202-EC29-7E26-BDF7-313C010F78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99B5C2C-A49C-A794-EEC9-B2915E2897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46F17A8-7240-394A-A6EE-7DB5FA41B7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F85C4E-7EF5-14F3-3DBE-04E8018C7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540E8-C54A-45F6-9F2F-86F1BBB4EBC2}" type="datetimeFigureOut">
              <a:rPr lang="fr-FR" smtClean="0"/>
              <a:t>21/07/2022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EEFA18C-8069-F6B9-03F2-8A1169514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DFA2EA3-1B08-6F62-22C9-E3407AB98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E49E4-F3A7-4E63-8508-62D44FEEEF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0739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CBD583-B9EE-9F09-D810-D0B582575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1EAC6C9-E18C-DECA-88E9-BD34FEC71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540E8-C54A-45F6-9F2F-86F1BBB4EBC2}" type="datetimeFigureOut">
              <a:rPr lang="fr-FR" smtClean="0"/>
              <a:t>21/07/2022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1DCBDFC-78F6-61D2-8DA4-D54F35EBC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DE5893-94B0-3043-19EF-5E5893D87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E49E4-F3A7-4E63-8508-62D44FEEEF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7526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3234CF-33BA-4C28-4AF2-98E2F6041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540E8-C54A-45F6-9F2F-86F1BBB4EBC2}" type="datetimeFigureOut">
              <a:rPr lang="fr-FR" smtClean="0"/>
              <a:t>21/07/2022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421F1D3-CAF2-988E-18D6-47B4546EB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D6BE6AA-2C62-019B-D030-EBFB3F4E5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E49E4-F3A7-4E63-8508-62D44FEEEF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2430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89A67C-3570-629F-2141-520246C60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54D5765-81FD-3807-15C4-5EBF18227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5C03C3-C156-6310-8DF3-95AA179EF7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FB799C9-88FE-9EE9-0BEA-9B38B806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540E8-C54A-45F6-9F2F-86F1BBB4EBC2}" type="datetimeFigureOut">
              <a:rPr lang="fr-FR" smtClean="0"/>
              <a:t>21/07/2022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74AC94A-FDDE-8FCE-B302-E0C9C0115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0F0C920-4CE6-8492-FF59-5F8C34BE3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E49E4-F3A7-4E63-8508-62D44FEEEF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1442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ECA0C7-F0F9-A31A-2F34-95E633E1E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E4C3BC1-3216-6FC3-723C-ADCD750D51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3005523-6EB9-E273-DA76-8ECBD8D339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B615043-F32B-EEF1-CB99-345C9117D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540E8-C54A-45F6-9F2F-86F1BBB4EBC2}" type="datetimeFigureOut">
              <a:rPr lang="fr-FR" smtClean="0"/>
              <a:t>21/07/2022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39E7FCD-368D-BEFF-1241-3632F203B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4522F7D-AD30-14D9-0B54-1C88F5FD6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E49E4-F3A7-4E63-8508-62D44FEEEF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4933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FD8753-A052-1CFF-491D-FF0148F5F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B9C45A2-004C-1A48-0DF8-4495CE4FF8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4F8288-D650-9B49-FA8A-B60CA844C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540E8-C54A-45F6-9F2F-86F1BBB4EBC2}" type="datetimeFigureOut">
              <a:rPr lang="fr-FR" smtClean="0"/>
              <a:t>21/07/2022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F6E733-8817-B05D-5043-08FF2F917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5CC6FF-31F5-0C91-0D6A-1E14852D9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E49E4-F3A7-4E63-8508-62D44FEEEF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503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329EC70-3661-C41D-134A-3B2D4BFEF3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48B8684-F0F2-7653-D42A-0CC407552C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6B8553C-A3AC-09F4-975F-68405735E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540E8-C54A-45F6-9F2F-86F1BBB4EBC2}" type="datetimeFigureOut">
              <a:rPr lang="fr-FR" smtClean="0"/>
              <a:t>21/07/2022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EE15F72-5313-E865-E491-3555F9C3F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AD5AB3-AA73-4E1C-8D47-8D2B66116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E49E4-F3A7-4E63-8508-62D44FEEEF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6796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E31EC04-C14F-8C33-0B72-AD2724922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A80014F-D349-7799-0513-EE6C627AB3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A4EB0E-5D03-B5F1-A2DC-C04E28CFFE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540E8-C54A-45F6-9F2F-86F1BBB4EBC2}" type="datetimeFigureOut">
              <a:rPr lang="fr-FR" smtClean="0"/>
              <a:t>21/07/2022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53C8D5F-FADC-069E-A853-BB87AFB413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146D8FF-E284-880F-9D94-511C1C040F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3E49E4-F3A7-4E63-8508-62D44FEEEF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5149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CEF5A58-9760-9E23-BE3E-DE5EBC0E3B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50" y="346796"/>
            <a:ext cx="4941518" cy="616440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FA63B90-DCFB-5605-87EF-9FB86F027AF6}"/>
              </a:ext>
            </a:extLst>
          </p:cNvPr>
          <p:cNvSpPr/>
          <p:nvPr/>
        </p:nvSpPr>
        <p:spPr>
          <a:xfrm>
            <a:off x="1003064" y="1138518"/>
            <a:ext cx="4025153" cy="197223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dirty="0">
                <a:solidFill>
                  <a:schemeClr val="tx1"/>
                </a:solidFill>
                <a:latin typeface="Earwig Factory" panose="040B0000010106000100" pitchFamily="82" charset="0"/>
              </a:rPr>
              <a:t>Prénom nom</a:t>
            </a:r>
          </a:p>
          <a:p>
            <a:pPr algn="ctr"/>
            <a:r>
              <a:rPr lang="fr-FR" sz="3000" b="1" dirty="0">
                <a:solidFill>
                  <a:schemeClr val="tx1"/>
                </a:solidFill>
                <a:latin typeface="Sketch Toronto" panose="02000500000000000000" pitchFamily="2" charset="0"/>
              </a:rPr>
              <a:t>Cahier de liaison</a:t>
            </a:r>
          </a:p>
          <a:p>
            <a:pPr algn="ctr"/>
            <a:r>
              <a:rPr lang="fr-FR" sz="2000" dirty="0">
                <a:solidFill>
                  <a:schemeClr val="tx1"/>
                </a:solidFill>
                <a:latin typeface="Georgia Belle" panose="02000603000000000000" pitchFamily="2" charset="0"/>
                <a:ea typeface="Georgia Belle" panose="02000603000000000000" pitchFamily="2" charset="0"/>
              </a:rPr>
              <a:t>Nom école – CE2 – 2022/2023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7FE6C55-4436-968C-C4BB-EF551DC8F8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398" y="346796"/>
            <a:ext cx="4941518" cy="616440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BEA4B38-DF05-97AA-3E22-124EA494DEDA}"/>
              </a:ext>
            </a:extLst>
          </p:cNvPr>
          <p:cNvSpPr/>
          <p:nvPr/>
        </p:nvSpPr>
        <p:spPr>
          <a:xfrm>
            <a:off x="7087580" y="1138518"/>
            <a:ext cx="4025153" cy="197223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dirty="0">
                <a:solidFill>
                  <a:schemeClr val="tx1"/>
                </a:solidFill>
                <a:latin typeface="Earwig Factory" panose="040B0000010106000100" pitchFamily="82" charset="0"/>
              </a:rPr>
              <a:t>Prénom nom</a:t>
            </a:r>
          </a:p>
          <a:p>
            <a:pPr algn="ctr"/>
            <a:r>
              <a:rPr lang="fr-FR" sz="3000" b="1" dirty="0">
                <a:solidFill>
                  <a:schemeClr val="tx1"/>
                </a:solidFill>
                <a:latin typeface="Sketch Toronto" panose="02000500000000000000" pitchFamily="2" charset="0"/>
              </a:rPr>
              <a:t>Cahier de liaison</a:t>
            </a:r>
          </a:p>
          <a:p>
            <a:pPr algn="ctr"/>
            <a:r>
              <a:rPr lang="fr-FR" sz="2000" dirty="0">
                <a:solidFill>
                  <a:schemeClr val="tx1"/>
                </a:solidFill>
                <a:latin typeface="Georgia Belle" panose="02000603000000000000" pitchFamily="2" charset="0"/>
                <a:ea typeface="Georgia Belle" panose="02000603000000000000" pitchFamily="2" charset="0"/>
              </a:rPr>
              <a:t>Nom école – CM1 – 2022/2023</a:t>
            </a:r>
          </a:p>
        </p:txBody>
      </p:sp>
    </p:spTree>
    <p:extLst>
      <p:ext uri="{BB962C8B-B14F-4D97-AF65-F5344CB8AC3E}">
        <p14:creationId xmlns:p14="http://schemas.microsoft.com/office/powerpoint/2010/main" val="231924536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22</Words>
  <Application>Microsoft Office PowerPoint</Application>
  <PresentationFormat>Grand écran</PresentationFormat>
  <Paragraphs>6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Earwig Factory</vt:lpstr>
      <vt:lpstr>Georgia Belle</vt:lpstr>
      <vt:lpstr>Sketch Toronto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Manon Badet-Blois</dc:creator>
  <cp:lastModifiedBy>Manon Badet-Blois</cp:lastModifiedBy>
  <cp:revision>7</cp:revision>
  <dcterms:created xsi:type="dcterms:W3CDTF">2022-07-06T13:05:28Z</dcterms:created>
  <dcterms:modified xsi:type="dcterms:W3CDTF">2022-07-21T10:21:27Z</dcterms:modified>
</cp:coreProperties>
</file>