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A439A-5F27-88B0-1E7B-B9A0094FD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A6F9E6-7198-D85F-F8D5-AA9783DE6F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9669B4-79F0-A82E-3FBF-160350199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73FF2-1B7F-BB29-4E10-5258DAE0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B82166-A6CA-96A8-AC77-B2491065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29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A82BA-BBE6-A96E-9C33-E47900C5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9FC306-B99E-21CF-60B2-02B74618C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745CA8-F15F-CACD-AC4D-30106A24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CA2C1C-5CA9-D1B1-2F0B-7996F61F8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B7A7BA-143F-4D27-F909-799E2DA6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36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C96A0F-556F-6FC5-D45D-07CFE109F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C58306-05EB-74F4-C233-3FB8DCA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0D6CDF-A618-4DE4-C832-152AE61D8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416717-09B0-517E-4E60-A0EC74689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EC2100-C4BE-8F2C-426F-78FAE91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1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BADAE9-26B9-EF50-74F9-85416F23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30E814-8FA8-7607-D897-278C51D75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06D676-32A4-0EF1-2297-2D4036C85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D5577A-698C-7882-AF36-880FFE23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7E9C42-D1E3-ED8C-F7AC-7EEE5202D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DB0F64-204E-6F51-E797-040363B9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9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061E94-1558-04ED-0BE4-CA2EFA3F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F8EAF7-9382-8302-4313-D5BE7F01D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12F59D-2BA9-FE1A-92D9-3C4A52901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0B9C2E-8A96-83EB-BE61-44C454732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0A7BC39-74C5-B884-FE82-420B547B7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92D4F4-C68F-33B5-50A2-BC434F1A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F2D6093-2543-4091-C298-E6D541F33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0101B2-5E94-0B9D-FDAA-D83DDA2A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88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D37CB2-3FC7-3DA2-5739-D5A22776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49E91C-2764-3102-9C5B-5AE8B8339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9F3A91A-1C00-E871-DCF9-FCF6A387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DE680B-A4B7-DD10-2F32-4BE8FDC03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88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2C1895-7657-4B47-5C69-A0B17E4B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EB4688D-23AA-A81B-E6F1-BBD62472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91E106-6C40-1037-229C-7F9FE1007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78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BC143C-8F8C-0B80-E939-BEC4B7562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EFA345-A89B-3BC7-EBFC-4FD970081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4DC8BA-4E32-C659-670A-FC5E17747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3BFC70-D8BD-9522-0653-F58B6084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E6F378-0906-64C6-7D0E-F7B44E49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2B1B92-E717-F40D-F850-222DFD5AC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10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DE91D-039C-EB3C-E491-5BB5DF770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89D165-626D-B781-207A-E7BD2967F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21E15D-1E4D-DBFD-26AF-D768F1573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40A86C-B3F9-21BC-829A-ADBB6961C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2344E2-A516-6E9F-996F-54644725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51832A-1E53-B9D5-9827-644B1BDF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5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27D93-4843-88C5-7802-B43D81D1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F0381D-9DD3-9C47-13C4-71D603DF1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B73650-D2FC-6145-CB58-6E87A03F2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5D2643-1E4E-7301-3B5F-FE7312BEB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982907-FD87-C0B6-9E6B-DCB41CBEB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56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13D19AE-9A37-3F7A-0CC3-3DBC8FAF5E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148BEA-D3DC-E1A2-353E-FA1E7E490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171B42-1B81-E5A4-4784-55FF8B571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D2186F-D071-C416-7BC6-206DBBF3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E65AB4-45E7-BDC1-BB93-E68F1DD1D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25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FA19336-1B8E-AF1F-A335-EFDD1C3A8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55400C-DD7C-4E21-17CB-F785B2AD4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BA69CA-F700-2162-0C1C-46DCB9941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5BB4E-F03D-4F5D-87E9-0FB3E4D3610C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477E9E-E456-E499-3894-153C3C422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A6D31A-2EA7-3F2A-1C31-5ACE33444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A5970-1C08-46CF-812E-DB6D12B53D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45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4B0B33D-1D8B-532A-F931-58CF15AC4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89" y="1262070"/>
            <a:ext cx="2095522" cy="16989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B3A7B7-CA61-B0BC-B900-6A4718687D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8" y="3429000"/>
            <a:ext cx="2329611" cy="24001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CE9C07-F5C0-F85C-A8FA-0868E6D39A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56" y="1407472"/>
            <a:ext cx="3822644" cy="20850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7496ABA-37A5-640C-582B-394D8CC92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33" y="3465259"/>
            <a:ext cx="2035962" cy="214561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872DF54-B1C5-02E3-8DC9-36543142F57E}"/>
              </a:ext>
            </a:extLst>
          </p:cNvPr>
          <p:cNvSpPr/>
          <p:nvPr/>
        </p:nvSpPr>
        <p:spPr>
          <a:xfrm>
            <a:off x="708211" y="277906"/>
            <a:ext cx="4706471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Graphecrit" panose="02010301010101010101" pitchFamily="2" charset="0"/>
              </a:rPr>
              <a:t>Mon cahier de leçons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FBEF2B9-DD1B-CD92-9838-330202CA1127}"/>
              </a:ext>
            </a:extLst>
          </p:cNvPr>
          <p:cNvSpPr/>
          <p:nvPr/>
        </p:nvSpPr>
        <p:spPr>
          <a:xfrm>
            <a:off x="0" y="5717381"/>
            <a:ext cx="5875805" cy="98067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err="1">
                <a:latin typeface="KG Defying Gravity" panose="02000000000000000000" pitchFamily="2" charset="0"/>
              </a:rPr>
              <a:t>evan</a:t>
            </a:r>
            <a:r>
              <a:rPr lang="fr-FR" sz="2800" dirty="0">
                <a:latin typeface="KG Defying Gravity" panose="02000000000000000000" pitchFamily="2" charset="0"/>
              </a:rPr>
              <a:t> – Classe de CE2 – 2022/2023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7823F39-1E27-47EB-554F-6CFE19D2B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15" y="1262070"/>
            <a:ext cx="2095522" cy="1698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829A61-D3A1-8C74-E928-66C223515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404" y="3429000"/>
            <a:ext cx="2329611" cy="24001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77F711-9CD7-9054-CF03-968D49B0F5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559" y="3465259"/>
            <a:ext cx="2035962" cy="214561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5EB0D95-2AE8-F5B5-D8B7-92F4BE46B8FB}"/>
              </a:ext>
            </a:extLst>
          </p:cNvPr>
          <p:cNvSpPr/>
          <p:nvPr/>
        </p:nvSpPr>
        <p:spPr>
          <a:xfrm>
            <a:off x="6813437" y="277906"/>
            <a:ext cx="4706471" cy="76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Graphecrit" panose="02010301010101010101" pitchFamily="2" charset="0"/>
              </a:rPr>
              <a:t>Mon cahier de leçons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DCA1259-93B7-BAB0-8A3E-3532266152C9}"/>
              </a:ext>
            </a:extLst>
          </p:cNvPr>
          <p:cNvSpPr/>
          <p:nvPr/>
        </p:nvSpPr>
        <p:spPr>
          <a:xfrm>
            <a:off x="6105226" y="5717381"/>
            <a:ext cx="5875805" cy="98067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KG Defying Gravity" panose="02000000000000000000" pitchFamily="2" charset="0"/>
              </a:rPr>
              <a:t>ambre – Classe de CE2 – 2022/2023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32FE4D-F211-D188-8D0B-B976C8FAA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831" y="1262070"/>
            <a:ext cx="3822644" cy="208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083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22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Graphecrit</vt:lpstr>
      <vt:lpstr>KG Defying Gravity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Badet-Blois</dc:creator>
  <cp:lastModifiedBy>Manon Badet-Blois</cp:lastModifiedBy>
  <cp:revision>4</cp:revision>
  <dcterms:created xsi:type="dcterms:W3CDTF">2022-07-06T14:39:38Z</dcterms:created>
  <dcterms:modified xsi:type="dcterms:W3CDTF">2022-07-21T10:16:51Z</dcterms:modified>
</cp:coreProperties>
</file>